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  <p:sldMasterId id="2147483772" r:id="rId2"/>
    <p:sldMasterId id="2147483799" r:id="rId3"/>
    <p:sldMasterId id="2147483814" r:id="rId4"/>
  </p:sldMasterIdLst>
  <p:notesMasterIdLst>
    <p:notesMasterId r:id="rId57"/>
  </p:notesMasterIdLst>
  <p:sldIdLst>
    <p:sldId id="258" r:id="rId5"/>
    <p:sldId id="256" r:id="rId6"/>
    <p:sldId id="257" r:id="rId7"/>
    <p:sldId id="259" r:id="rId8"/>
    <p:sldId id="260" r:id="rId9"/>
    <p:sldId id="275" r:id="rId10"/>
    <p:sldId id="271" r:id="rId11"/>
    <p:sldId id="272" r:id="rId12"/>
    <p:sldId id="273" r:id="rId13"/>
    <p:sldId id="261" r:id="rId14"/>
    <p:sldId id="262" r:id="rId15"/>
    <p:sldId id="263" r:id="rId16"/>
    <p:sldId id="264" r:id="rId17"/>
    <p:sldId id="265" r:id="rId18"/>
    <p:sldId id="266" r:id="rId19"/>
    <p:sldId id="276" r:id="rId20"/>
    <p:sldId id="277" r:id="rId21"/>
    <p:sldId id="267" r:id="rId22"/>
    <p:sldId id="268" r:id="rId23"/>
    <p:sldId id="269" r:id="rId24"/>
    <p:sldId id="270" r:id="rId25"/>
    <p:sldId id="287" r:id="rId26"/>
    <p:sldId id="278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3" r:id="rId38"/>
    <p:sldId id="292" r:id="rId39"/>
    <p:sldId id="295" r:id="rId40"/>
    <p:sldId id="294" r:id="rId41"/>
    <p:sldId id="296" r:id="rId42"/>
    <p:sldId id="297" r:id="rId43"/>
    <p:sldId id="301" r:id="rId44"/>
    <p:sldId id="302" r:id="rId45"/>
    <p:sldId id="298" r:id="rId46"/>
    <p:sldId id="299" r:id="rId47"/>
    <p:sldId id="303" r:id="rId48"/>
    <p:sldId id="300" r:id="rId49"/>
    <p:sldId id="305" r:id="rId50"/>
    <p:sldId id="307" r:id="rId51"/>
    <p:sldId id="308" r:id="rId52"/>
    <p:sldId id="306" r:id="rId53"/>
    <p:sldId id="310" r:id="rId54"/>
    <p:sldId id="312" r:id="rId55"/>
    <p:sldId id="311" r:id="rId56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>
        <p:scale>
          <a:sx n="100" d="100"/>
          <a:sy n="100" d="100"/>
        </p:scale>
        <p:origin x="-1530" y="-1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60D25-2CE9-4DB0-A384-2CF50CD79103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BB14D-92CD-4CA1-BF33-A13307A34E6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07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28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41" algn="l" defTabSz="107528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284" algn="l" defTabSz="107528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2926" algn="l" defTabSz="107528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568" algn="l" defTabSz="107528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209" algn="l" defTabSz="107528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5850" algn="l" defTabSz="107528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493" algn="l" defTabSz="107528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135" algn="l" defTabSz="107528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b8262c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tampilan yang ada di dashboard</a:t>
            </a:r>
          </a:p>
        </p:txBody>
      </p:sp>
      <p:sp>
        <p:nvSpPr>
          <p:cNvPr id="350" name="Google Shape;350;g8b8262c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b8262c6a0_1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8b8262c6a0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b8262c6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untuk mengecek apakah user sudah mengisi</a:t>
            </a:r>
          </a:p>
        </p:txBody>
      </p:sp>
      <p:sp>
        <p:nvSpPr>
          <p:cNvPr id="370" name="Google Shape;370;g8b8262c6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b8262c6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untuk mengecek apakah user sudah mengisi</a:t>
            </a:r>
          </a:p>
        </p:txBody>
      </p:sp>
      <p:sp>
        <p:nvSpPr>
          <p:cNvPr id="370" name="Google Shape;370;g8b8262c6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3501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b8262c6a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8b8262c6a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b8262c6a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8b8262c6a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b8262c6a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8b8262c6a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b8262c6a0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8b8262c6a0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8b8262c6a0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g8b8262c6a0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b8262c6a0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isi 1 page  </a:t>
            </a:r>
          </a:p>
        </p:txBody>
      </p:sp>
      <p:sp>
        <p:nvSpPr>
          <p:cNvPr id="971" name="Google Shape;971;g8b8262c6a0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b8262c6a0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isi 1 page  </a:t>
            </a:r>
          </a:p>
        </p:txBody>
      </p:sp>
      <p:sp>
        <p:nvSpPr>
          <p:cNvPr id="993" name="Google Shape;993;g8b8262c6a0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b8262c6a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8b8262c6a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b8262c6a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8b8262c6a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b8262c6a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8b8262c6a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8262c6a0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8b8262c6a0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b8262c6a0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8b8262c6a0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b8262c6a0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8b8262c6a0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b8262c6a0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8b8262c6a0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b8262c6a0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8b8262c6a0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7328" y="4320071"/>
            <a:ext cx="11536151" cy="4626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669" y="1386840"/>
            <a:ext cx="11185653" cy="2106782"/>
          </a:xfrm>
          <a:effectLst/>
        </p:spPr>
        <p:txBody>
          <a:bodyPr anchor="b">
            <a:normAutofit/>
          </a:bodyPr>
          <a:lstStyle>
            <a:lvl1pPr>
              <a:defRPr sz="504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3669" y="3493623"/>
            <a:ext cx="11185653" cy="826449"/>
          </a:xfrm>
        </p:spPr>
        <p:txBody>
          <a:bodyPr anchor="t">
            <a:normAutofit/>
          </a:bodyPr>
          <a:lstStyle>
            <a:lvl1pPr marL="0" indent="0" algn="l">
              <a:buNone/>
              <a:defRPr sz="2240" cap="all">
                <a:solidFill>
                  <a:schemeClr val="accent2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675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27329" y="839616"/>
            <a:ext cx="11534190" cy="17623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088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9281161" y="839615"/>
            <a:ext cx="2880359" cy="8143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1161" y="946016"/>
            <a:ext cx="2104372" cy="72563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3669" y="946016"/>
            <a:ext cx="8291093" cy="725630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43357" y="8338591"/>
            <a:ext cx="1326741" cy="51117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3669" y="8332535"/>
            <a:ext cx="8291093" cy="51117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089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472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BA95-5C79-43C3-AFA5-40393EEF3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571308"/>
            <a:ext cx="9601200" cy="334264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061FE-28F9-447E-B39F-E675B138E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1A2A1-DDDD-4704-A262-B1AC8E6A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1F963-28E2-472E-919D-C6E2E294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EE052-C562-43A7-8E1C-79382FC1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7874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AC0C-1678-4CF5-88E8-E8EC0ACF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64F28-0EE4-45C4-B4C4-069C530C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78291-0C24-4E91-AC31-6ACDFF4B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41CC3-77D7-473E-9C31-A54CE76E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8AA48-412A-4CBD-93D8-5B0D936B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068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9579-F115-4DF3-880D-07E1E971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43" y="2393634"/>
            <a:ext cx="11041380" cy="3993832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F3375-39A3-4A67-9636-B81A2F8D7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443" y="6425249"/>
            <a:ext cx="11041380" cy="2100262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DDC11-1629-4DFA-8E43-E04E8D5F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9F7D0-0B0C-4353-9E7E-E796B5A17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87647-2F91-40ED-AE6A-9C52DBF6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5224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D06D-47C4-4D7E-8F12-7FBAFE2B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90F81-1529-438D-95BF-D01C7D444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1D50B-322B-4E4F-AB7B-82EFCC0C6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E6EE0-5B8A-49DC-8318-DB439410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57217-C790-452D-B142-5E4C71219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893B5-D548-4D38-A898-DF499A9F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1594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A315-F17F-4A0D-BF9C-B7AA0146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77" y="511176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F767-A5DD-4061-B64D-8AA859AEC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778" y="2353628"/>
            <a:ext cx="5415676" cy="115347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679D2-0692-4F87-A57B-D7DD9B00D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778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B147D-9FCE-4708-9538-D60933C3E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810" y="2353628"/>
            <a:ext cx="5442347" cy="115347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AE5D1-F885-4FAC-8C5C-70A02A9FC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0810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A9E6B-9454-407F-9FEC-3C38E301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20640-F07E-45F4-9EF2-51625D19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330B84-B311-4812-BC6F-9FCF5898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90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B756-63FF-4CFF-A10A-58537C5C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92436-383D-43B9-8B3E-587FB76F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9117F-A261-4E5A-8692-C7D34D4E8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4B2C1-A73E-4BC0-A622-59A57F13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310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12ED0-3901-4F37-BDD1-1FCC974D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F356C-EE1D-4FCA-9E83-EB6DC1B55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27FCA-52D3-4911-9186-D2B6640C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798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27329" y="839616"/>
            <a:ext cx="11534190" cy="17623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669" y="3119205"/>
            <a:ext cx="11185653" cy="5083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4382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2CAD-2713-43CD-8468-69B29A19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5CC31-4D4D-4315-A189-F88AE9E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347" y="1382396"/>
            <a:ext cx="6480810" cy="6823075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73104-9FA5-4BCD-A0DD-68C18CE5A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A3CE4-477C-4C03-823E-68CB2983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AB3D3-CB97-41F8-80B8-626E5164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B7B50-5B9D-41C8-9467-D85A36D4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3168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993B-F6E6-48BF-81E8-9F577EBEC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57F75-58BE-4D3A-967A-3B1D56174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42347" y="1382396"/>
            <a:ext cx="6480810" cy="6823075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06877-62A9-4833-9D47-AF00EBFA8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98FF9-4D4A-486B-A509-07C2520D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EB250-B299-4533-AA7D-1F624F41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9F244-B1E8-477C-A567-0E65C396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8048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052A-8AF6-42CC-8037-546D8FB9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A2D4-E608-4098-B9F2-5F48AE3B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DC86E-68BC-4F9C-B726-1444A7C7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55F87-E93D-4168-8B20-EF52C437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ABC1F-425B-4223-BEAA-B3CBA3F2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9309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7D0206-30F3-4BC4-B24D-43B5810DA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61145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42BF7-5466-4712-B0C4-269D576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80110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DC556-674C-4ED2-97F8-EC853FB9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7F7B-7F97-4C38-A89C-6DCD8E095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D43DF-BA9F-43CE-BA7C-FC5AF830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6625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8509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0043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824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5618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273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949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33705" y="7198763"/>
            <a:ext cx="11534190" cy="17623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671" y="4251202"/>
            <a:ext cx="11185651" cy="2106782"/>
          </a:xfrm>
        </p:spPr>
        <p:txBody>
          <a:bodyPr anchor="b">
            <a:normAutofit/>
          </a:bodyPr>
          <a:lstStyle>
            <a:lvl1pPr algn="l">
              <a:defRPr sz="504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3671" y="6357984"/>
            <a:ext cx="11185651" cy="840778"/>
          </a:xfrm>
        </p:spPr>
        <p:txBody>
          <a:bodyPr anchor="t">
            <a:normAutofit/>
          </a:bodyPr>
          <a:lstStyle>
            <a:lvl1pPr marL="0" indent="0" algn="l">
              <a:buNone/>
              <a:defRPr sz="2520" cap="all">
                <a:solidFill>
                  <a:schemeClr val="accent2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36211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282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8218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2499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650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3776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65451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5407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758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0110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2070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27329" y="839616"/>
            <a:ext cx="11534190" cy="17623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669" y="3119203"/>
            <a:ext cx="5459338" cy="5086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8595" y="3119205"/>
            <a:ext cx="5470727" cy="5086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3874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2033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5503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2955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60120" y="1885727"/>
            <a:ext cx="10881360" cy="112956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60120" y="5995869"/>
            <a:ext cx="10881360" cy="112956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60120" y="2078691"/>
            <a:ext cx="10881360" cy="384048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128692" y="5749832"/>
            <a:ext cx="1280160" cy="128016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138" y="2005112"/>
            <a:ext cx="10630662" cy="4250131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896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3340" y="6144768"/>
            <a:ext cx="8285836" cy="1497787"/>
          </a:xfrm>
        </p:spPr>
        <p:txBody>
          <a:bodyPr>
            <a:normAutofit/>
          </a:bodyPr>
          <a:lstStyle>
            <a:lvl1pPr marL="0" indent="0" algn="l">
              <a:buNone/>
              <a:defRPr sz="2520" b="0">
                <a:solidFill>
                  <a:schemeClr val="tx1"/>
                </a:solidFill>
              </a:defRPr>
            </a:lvl1pPr>
            <a:lvl2pPr marL="640080" indent="0" algn="ctr">
              <a:buNone/>
              <a:defRPr sz="252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520"/>
            </a:lvl4pPr>
            <a:lvl5pPr marL="2560320" indent="0" algn="ctr">
              <a:buNone/>
              <a:defRPr sz="2520"/>
            </a:lvl5pPr>
            <a:lvl6pPr marL="3200400" indent="0" algn="ctr">
              <a:buNone/>
              <a:defRPr sz="2520"/>
            </a:lvl6pPr>
            <a:lvl7pPr marL="3840480" indent="0" algn="ctr">
              <a:buNone/>
              <a:defRPr sz="2520"/>
            </a:lvl7pPr>
            <a:lvl8pPr marL="4480560" indent="0" algn="ctr">
              <a:buNone/>
              <a:defRPr sz="2520"/>
            </a:lvl8pPr>
            <a:lvl9pPr marL="5120640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7927" y="8781900"/>
            <a:ext cx="6644030" cy="51117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41993" y="5918073"/>
            <a:ext cx="1253561" cy="896112"/>
          </a:xfrm>
        </p:spPr>
        <p:txBody>
          <a:bodyPr/>
          <a:lstStyle>
            <a:lvl1pPr>
              <a:defRPr sz="3920" b="1"/>
            </a:lvl1pPr>
          </a:lstStyle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81950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07018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885185"/>
            <a:ext cx="12801600" cy="2716014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484" y="1715414"/>
            <a:ext cx="9745218" cy="4928616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9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4062" y="7028078"/>
            <a:ext cx="9505188" cy="1493520"/>
          </a:xfrm>
        </p:spPr>
        <p:txBody>
          <a:bodyPr anchor="t">
            <a:normAutofit/>
          </a:bodyPr>
          <a:lstStyle>
            <a:lvl1pPr marL="0" indent="0">
              <a:buNone/>
              <a:defRPr sz="2520" b="0">
                <a:solidFill>
                  <a:schemeClr val="accent1">
                    <a:lumMod val="50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351" y="8781900"/>
            <a:ext cx="2776525" cy="51117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90539" y="8781898"/>
            <a:ext cx="6644030" cy="51117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D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87407" y="3402872"/>
            <a:ext cx="1280160" cy="128016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630" y="3512050"/>
            <a:ext cx="1247714" cy="1008465"/>
          </a:xfrm>
        </p:spPr>
        <p:txBody>
          <a:bodyPr/>
          <a:lstStyle>
            <a:lvl1pPr>
              <a:defRPr sz="3920"/>
            </a:lvl1pPr>
          </a:lstStyle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75959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0120" y="3072384"/>
            <a:ext cx="5120640" cy="5568696"/>
          </a:xfr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24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9105" y="3072384"/>
            <a:ext cx="5120640" cy="5568696"/>
          </a:xfr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24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2521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0" y="2867558"/>
            <a:ext cx="5120640" cy="896112"/>
          </a:xfrm>
        </p:spPr>
        <p:txBody>
          <a:bodyPr anchor="ctr">
            <a:normAutofit/>
          </a:bodyPr>
          <a:lstStyle>
            <a:lvl1pPr marL="0" indent="0">
              <a:buNone/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0120" y="3840480"/>
            <a:ext cx="5120640" cy="4608576"/>
          </a:xfr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24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49110" y="2867558"/>
            <a:ext cx="5120640" cy="896112"/>
          </a:xfrm>
        </p:spPr>
        <p:txBody>
          <a:bodyPr anchor="ctr">
            <a:normAutofit/>
          </a:bodyPr>
          <a:lstStyle>
            <a:lvl1pPr marL="0" indent="0">
              <a:buNone/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49110" y="3840480"/>
            <a:ext cx="5120640" cy="4608576"/>
          </a:xfr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24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61792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0795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457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627329" y="839616"/>
            <a:ext cx="11534190" cy="17623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2107" y="3119204"/>
            <a:ext cx="5030900" cy="806767"/>
          </a:xfrm>
        </p:spPr>
        <p:txBody>
          <a:bodyPr anchor="b">
            <a:noAutofit/>
          </a:bodyPr>
          <a:lstStyle>
            <a:lvl1pPr marL="0" indent="0">
              <a:buNone/>
              <a:defRPr sz="3080" b="0">
                <a:solidFill>
                  <a:schemeClr val="accent2"/>
                </a:solidFill>
              </a:defRPr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3669" y="4096472"/>
            <a:ext cx="5459338" cy="4108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57032" y="3119204"/>
            <a:ext cx="5042289" cy="806767"/>
          </a:xfrm>
        </p:spPr>
        <p:txBody>
          <a:bodyPr anchor="b">
            <a:noAutofit/>
          </a:bodyPr>
          <a:lstStyle>
            <a:lvl1pPr marL="0" indent="0">
              <a:buNone/>
              <a:defRPr sz="3080" b="0">
                <a:solidFill>
                  <a:schemeClr val="accent2"/>
                </a:solidFill>
              </a:defRPr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8595" y="4096472"/>
            <a:ext cx="5470727" cy="4108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30824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718928" y="2"/>
            <a:ext cx="4082672" cy="96011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7122" y="960120"/>
            <a:ext cx="3360420" cy="2432304"/>
          </a:xfrm>
        </p:spPr>
        <p:txBody>
          <a:bodyPr anchor="b">
            <a:normAutofit/>
          </a:bodyPr>
          <a:lstStyle>
            <a:lvl1pPr>
              <a:defRPr sz="39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110" y="960120"/>
            <a:ext cx="7047281" cy="7028078"/>
          </a:xfrm>
        </p:spPr>
        <p:txBody>
          <a:bodyPr/>
          <a:lstStyle>
            <a:lvl1pPr>
              <a:defRPr sz="2800"/>
            </a:lvl1pPr>
            <a:lvl2pPr>
              <a:defRPr sz="2520"/>
            </a:lvl2pPr>
            <a:lvl3pPr>
              <a:defRPr sz="2240"/>
            </a:lvl3pPr>
            <a:lvl4pPr>
              <a:defRPr sz="2240"/>
            </a:lvl4pPr>
            <a:lvl5pPr>
              <a:defRPr sz="2240"/>
            </a:lvl5pPr>
            <a:lvl6pPr>
              <a:defRPr sz="2240"/>
            </a:lvl6pPr>
            <a:lvl7pPr>
              <a:defRPr sz="2240"/>
            </a:lvl7pPr>
            <a:lvl8pPr>
              <a:defRPr sz="2240"/>
            </a:lvl8pPr>
            <a:lvl9pPr>
              <a:defRPr sz="2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77122" y="3392424"/>
            <a:ext cx="3360420" cy="46085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90">
                <a:solidFill>
                  <a:schemeClr val="accent1">
                    <a:lumMod val="50000"/>
                  </a:schemeClr>
                </a:solidFill>
              </a:defRPr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931730" y="8757361"/>
            <a:ext cx="550469" cy="550469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06398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718928" y="2"/>
            <a:ext cx="4082672" cy="96011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7122" y="960120"/>
            <a:ext cx="3360420" cy="2432304"/>
          </a:xfrm>
        </p:spPr>
        <p:txBody>
          <a:bodyPr anchor="b">
            <a:normAutofit/>
          </a:bodyPr>
          <a:lstStyle>
            <a:lvl1pPr>
              <a:defRPr sz="39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8718927" cy="96012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77122" y="3392424"/>
            <a:ext cx="3360420" cy="46085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90">
                <a:solidFill>
                  <a:schemeClr val="accent1">
                    <a:lumMod val="50000"/>
                  </a:schemeClr>
                </a:solidFill>
              </a:defRPr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931730" y="8757361"/>
            <a:ext cx="550469" cy="550469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11293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54509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746760"/>
            <a:ext cx="2680335" cy="789432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20141" y="746760"/>
            <a:ext cx="7880985" cy="7894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23003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53" y="-11855"/>
            <a:ext cx="12837726" cy="9624909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2834" y="3366348"/>
            <a:ext cx="8157407" cy="2304823"/>
          </a:xfrm>
        </p:spPr>
        <p:txBody>
          <a:bodyPr anchor="b">
            <a:noAutofit/>
          </a:bodyPr>
          <a:lstStyle>
            <a:lvl1pPr algn="r">
              <a:defRPr sz="756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2834" y="5671168"/>
            <a:ext cx="8157407" cy="153565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4324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66164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8" y="3781216"/>
            <a:ext cx="8886801" cy="2557213"/>
          </a:xfrm>
        </p:spPr>
        <p:txBody>
          <a:bodyPr anchor="b"/>
          <a:lstStyle>
            <a:lvl1pPr algn="l">
              <a:defRPr sz="5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6338427"/>
            <a:ext cx="8886801" cy="1204560"/>
          </a:xfr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5348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853440"/>
            <a:ext cx="8886800" cy="1849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3441" y="3024825"/>
            <a:ext cx="4323353" cy="5433081"/>
          </a:xfrm>
        </p:spPr>
        <p:txBody>
          <a:bodyPr>
            <a:normAutofit/>
          </a:bodyPr>
          <a:lstStyle>
            <a:lvl1pPr>
              <a:defRPr sz="2520"/>
            </a:lvl1pPr>
            <a:lvl2pPr>
              <a:defRPr sz="2240"/>
            </a:lvl2pPr>
            <a:lvl3pPr>
              <a:defRPr sz="196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6886" y="3024827"/>
            <a:ext cx="4323354" cy="5433082"/>
          </a:xfrm>
        </p:spPr>
        <p:txBody>
          <a:bodyPr>
            <a:normAutofit/>
          </a:bodyPr>
          <a:lstStyle>
            <a:lvl1pPr>
              <a:defRPr sz="2520"/>
            </a:lvl1pPr>
            <a:lvl2pPr>
              <a:defRPr sz="2240"/>
            </a:lvl2pPr>
            <a:lvl3pPr>
              <a:defRPr sz="196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4605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9" y="853440"/>
            <a:ext cx="8886798" cy="18491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9" y="3025376"/>
            <a:ext cx="4326941" cy="806767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3439" y="3832145"/>
            <a:ext cx="4326941" cy="4625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3296" y="3025376"/>
            <a:ext cx="4326941" cy="806767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3296" y="3832145"/>
            <a:ext cx="4326941" cy="4625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3698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8" y="853440"/>
            <a:ext cx="8886800" cy="1849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827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627329" y="839616"/>
            <a:ext cx="11534190" cy="17623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44341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83485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9" y="2098046"/>
            <a:ext cx="3906255" cy="178985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9786" y="720896"/>
            <a:ext cx="4740452" cy="77370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439" y="3887897"/>
            <a:ext cx="3906255" cy="3618229"/>
          </a:xfrm>
        </p:spPr>
        <p:txBody>
          <a:bodyPr>
            <a:normAutofit/>
          </a:bodyPr>
          <a:lstStyle>
            <a:lvl1pPr marL="0" indent="0">
              <a:buNone/>
              <a:defRPr sz="196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31612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8" y="6720840"/>
            <a:ext cx="8886800" cy="793433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3438" y="853440"/>
            <a:ext cx="8886800" cy="5384005"/>
          </a:xfrm>
        </p:spPr>
        <p:txBody>
          <a:bodyPr anchor="t">
            <a:normAutofit/>
          </a:bodyPr>
          <a:lstStyle>
            <a:lvl1pPr marL="0" indent="0" algn="ctr">
              <a:buNone/>
              <a:defRPr sz="2240"/>
            </a:lvl1pPr>
            <a:lvl2pPr marL="640080" indent="0">
              <a:buNone/>
              <a:defRPr sz="2240"/>
            </a:lvl2pPr>
            <a:lvl3pPr marL="1280160" indent="0">
              <a:buNone/>
              <a:defRPr sz="2240"/>
            </a:lvl3pPr>
            <a:lvl4pPr marL="1920240" indent="0">
              <a:buNone/>
              <a:defRPr sz="2240"/>
            </a:lvl4pPr>
            <a:lvl5pPr marL="2560320" indent="0">
              <a:buNone/>
              <a:defRPr sz="2240"/>
            </a:lvl5pPr>
            <a:lvl6pPr marL="3200400" indent="0">
              <a:buNone/>
              <a:defRPr sz="2240"/>
            </a:lvl6pPr>
            <a:lvl7pPr marL="3840480" indent="0">
              <a:buNone/>
              <a:defRPr sz="2240"/>
            </a:lvl7pPr>
            <a:lvl8pPr marL="4480560" indent="0">
              <a:buNone/>
              <a:defRPr sz="2240"/>
            </a:lvl8pPr>
            <a:lvl9pPr marL="5120640" indent="0">
              <a:buNone/>
              <a:defRPr sz="22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438" y="7514273"/>
            <a:ext cx="8886800" cy="94363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9401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853440"/>
            <a:ext cx="8886800" cy="4765040"/>
          </a:xfrm>
        </p:spPr>
        <p:txBody>
          <a:bodyPr anchor="ctr">
            <a:normAutofit/>
          </a:bodyPr>
          <a:lstStyle>
            <a:lvl1pPr algn="l">
              <a:defRPr sz="61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40" y="6258560"/>
            <a:ext cx="8886800" cy="2199347"/>
          </a:xfrm>
        </p:spPr>
        <p:txBody>
          <a:bodyPr anchor="ctr">
            <a:normAutofit/>
          </a:bodyPr>
          <a:lstStyle>
            <a:lvl1pPr marL="0" indent="0" algn="l">
              <a:buNone/>
              <a:defRPr sz="25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09846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839" y="853440"/>
            <a:ext cx="8501055" cy="4231640"/>
          </a:xfrm>
        </p:spPr>
        <p:txBody>
          <a:bodyPr anchor="ctr">
            <a:normAutofit/>
          </a:bodyPr>
          <a:lstStyle>
            <a:lvl1pPr algn="l">
              <a:defRPr sz="61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41503" y="5085080"/>
            <a:ext cx="7587726" cy="5334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2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40080" indent="0">
              <a:buFontTx/>
              <a:buNone/>
              <a:defRPr/>
            </a:lvl2pPr>
            <a:lvl3pPr marL="1280160" indent="0">
              <a:buFontTx/>
              <a:buNone/>
              <a:defRPr/>
            </a:lvl3pPr>
            <a:lvl4pPr marL="1920240" indent="0">
              <a:buFontTx/>
              <a:buNone/>
              <a:defRPr/>
            </a:lvl4pPr>
            <a:lvl5pPr marL="256032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6258560"/>
            <a:ext cx="8886801" cy="2199347"/>
          </a:xfrm>
        </p:spPr>
        <p:txBody>
          <a:bodyPr anchor="ctr">
            <a:normAutofit/>
          </a:bodyPr>
          <a:lstStyle>
            <a:lvl1pPr marL="0" indent="0" algn="l">
              <a:buNone/>
              <a:defRPr sz="25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  <p:sp>
        <p:nvSpPr>
          <p:cNvPr id="24" name="TextBox 23"/>
          <p:cNvSpPr txBox="1"/>
          <p:nvPr/>
        </p:nvSpPr>
        <p:spPr>
          <a:xfrm>
            <a:off x="675796" y="1106529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/>
            <a:r>
              <a:rPr lang="en-US" sz="112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46779" y="4041179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/>
            <a:r>
              <a:rPr lang="en-US" sz="112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48398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8" y="2704783"/>
            <a:ext cx="8886801" cy="3633644"/>
          </a:xfrm>
        </p:spPr>
        <p:txBody>
          <a:bodyPr anchor="b">
            <a:normAutofit/>
          </a:bodyPr>
          <a:lstStyle>
            <a:lvl1pPr algn="l">
              <a:defRPr sz="61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6338427"/>
            <a:ext cx="8886801" cy="211948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64183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839" y="853440"/>
            <a:ext cx="8501055" cy="4231640"/>
          </a:xfrm>
        </p:spPr>
        <p:txBody>
          <a:bodyPr anchor="ctr">
            <a:normAutofit/>
          </a:bodyPr>
          <a:lstStyle>
            <a:lvl1pPr algn="l">
              <a:defRPr sz="61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3436" y="5618480"/>
            <a:ext cx="8886802" cy="71994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3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 indent="0">
              <a:buFontTx/>
              <a:buNone/>
              <a:defRPr/>
            </a:lvl2pPr>
            <a:lvl3pPr marL="1280160" indent="0">
              <a:buFontTx/>
              <a:buNone/>
              <a:defRPr/>
            </a:lvl3pPr>
            <a:lvl4pPr marL="1920240" indent="0">
              <a:buFontTx/>
              <a:buNone/>
              <a:defRPr/>
            </a:lvl4pPr>
            <a:lvl5pPr marL="256032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6338427"/>
            <a:ext cx="8886801" cy="211948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  <p:sp>
        <p:nvSpPr>
          <p:cNvPr id="24" name="TextBox 23"/>
          <p:cNvSpPr txBox="1"/>
          <p:nvPr/>
        </p:nvSpPr>
        <p:spPr>
          <a:xfrm>
            <a:off x="675796" y="1106529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/>
            <a:r>
              <a:rPr lang="en-US" sz="112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46779" y="4041179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/>
            <a:r>
              <a:rPr lang="en-US" sz="112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32558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188" y="853440"/>
            <a:ext cx="8878051" cy="4231640"/>
          </a:xfrm>
        </p:spPr>
        <p:txBody>
          <a:bodyPr anchor="ctr">
            <a:normAutofit/>
          </a:bodyPr>
          <a:lstStyle>
            <a:lvl1pPr algn="l">
              <a:defRPr sz="61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3436" y="5618480"/>
            <a:ext cx="8886802" cy="71994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360">
                <a:solidFill>
                  <a:schemeClr val="accent1"/>
                </a:solidFill>
              </a:defRPr>
            </a:lvl1pPr>
            <a:lvl2pPr marL="640080" indent="0">
              <a:buFontTx/>
              <a:buNone/>
              <a:defRPr/>
            </a:lvl2pPr>
            <a:lvl3pPr marL="1280160" indent="0">
              <a:buFontTx/>
              <a:buNone/>
              <a:defRPr/>
            </a:lvl3pPr>
            <a:lvl4pPr marL="1920240" indent="0">
              <a:buFontTx/>
              <a:buNone/>
              <a:defRPr/>
            </a:lvl4pPr>
            <a:lvl5pPr marL="256032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6338427"/>
            <a:ext cx="8886801" cy="211948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34903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91057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68237" y="853441"/>
            <a:ext cx="1370337" cy="735203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3439" y="853441"/>
            <a:ext cx="7273036" cy="73520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435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31706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80160" fontAlgn="base">
              <a:spcBef>
                <a:spcPct val="0"/>
              </a:spcBef>
              <a:spcAft>
                <a:spcPct val="0"/>
              </a:spcAft>
              <a:defRPr/>
            </a:pPr>
            <a:fld id="{078FD23A-2F78-4156-BB62-C393E2F1F45C}" type="slidenum">
              <a:rPr lang="en-US" altLang="zh-CN" sz="1960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defTabSz="12801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96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57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633705" y="7198762"/>
            <a:ext cx="11534190" cy="1784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94" y="7367214"/>
            <a:ext cx="4951275" cy="965320"/>
          </a:xfrm>
        </p:spPr>
        <p:txBody>
          <a:bodyPr anchor="ctr"/>
          <a:lstStyle>
            <a:lvl1pPr algn="l">
              <a:defRPr sz="28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959" y="841680"/>
            <a:ext cx="11536560" cy="588672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520">
                <a:solidFill>
                  <a:schemeClr val="tx2"/>
                </a:solidFill>
              </a:defRPr>
            </a:lvl2pPr>
            <a:lvl3pPr>
              <a:defRPr sz="2240">
                <a:solidFill>
                  <a:schemeClr val="tx2"/>
                </a:solidFill>
              </a:defRPr>
            </a:lvl3pPr>
            <a:lvl4pPr>
              <a:defRPr sz="1960">
                <a:solidFill>
                  <a:schemeClr val="tx2"/>
                </a:solidFill>
              </a:defRPr>
            </a:lvl4pPr>
            <a:lvl5pPr>
              <a:defRPr sz="1960">
                <a:solidFill>
                  <a:schemeClr val="tx2"/>
                </a:solidFill>
              </a:defRPr>
            </a:lvl5pPr>
            <a:lvl6pPr>
              <a:defRPr sz="1960">
                <a:solidFill>
                  <a:schemeClr val="tx2"/>
                </a:solidFill>
              </a:defRPr>
            </a:lvl6pPr>
            <a:lvl7pPr>
              <a:defRPr sz="1960">
                <a:solidFill>
                  <a:schemeClr val="tx2"/>
                </a:solidFill>
              </a:defRPr>
            </a:lvl7pPr>
            <a:lvl8pPr>
              <a:defRPr sz="1960">
                <a:solidFill>
                  <a:schemeClr val="tx2"/>
                </a:solidFill>
              </a:defRPr>
            </a:lvl8pPr>
            <a:lvl9pPr>
              <a:defRPr sz="196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27864" y="7367214"/>
            <a:ext cx="5971458" cy="965321"/>
          </a:xfrm>
        </p:spPr>
        <p:txBody>
          <a:bodyPr anchor="ctr">
            <a:normAutofit/>
          </a:bodyPr>
          <a:lstStyle>
            <a:lvl1pPr marL="0" indent="0" algn="r">
              <a:buNone/>
              <a:defRPr sz="1540">
                <a:solidFill>
                  <a:schemeClr val="bg1"/>
                </a:solidFill>
              </a:defRPr>
            </a:lvl1pPr>
            <a:lvl2pPr marL="640080" indent="0">
              <a:buNone/>
              <a:defRPr sz="154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4899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669" y="6570745"/>
            <a:ext cx="11185653" cy="793433"/>
          </a:xfrm>
        </p:spPr>
        <p:txBody>
          <a:bodyPr anchor="b">
            <a:normAutofit/>
          </a:bodyPr>
          <a:lstStyle>
            <a:lvl1pPr algn="l">
              <a:defRPr sz="336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7330" y="839615"/>
            <a:ext cx="11534188" cy="4980153"/>
          </a:xfrm>
        </p:spPr>
        <p:txBody>
          <a:bodyPr anchor="t">
            <a:normAutofit/>
          </a:bodyPr>
          <a:lstStyle>
            <a:lvl1pPr marL="0" indent="0" algn="ctr">
              <a:buNone/>
              <a:defRPr sz="2240"/>
            </a:lvl1pPr>
            <a:lvl2pPr marL="640080" indent="0">
              <a:buNone/>
              <a:defRPr sz="2240"/>
            </a:lvl2pPr>
            <a:lvl3pPr marL="1280160" indent="0">
              <a:buNone/>
              <a:defRPr sz="2240"/>
            </a:lvl3pPr>
            <a:lvl4pPr marL="1920240" indent="0">
              <a:buNone/>
              <a:defRPr sz="2240"/>
            </a:lvl4pPr>
            <a:lvl5pPr marL="2560320" indent="0">
              <a:buNone/>
              <a:defRPr sz="2240"/>
            </a:lvl5pPr>
            <a:lvl6pPr marL="3200400" indent="0">
              <a:buNone/>
              <a:defRPr sz="2240"/>
            </a:lvl6pPr>
            <a:lvl7pPr marL="3840480" indent="0">
              <a:buNone/>
              <a:defRPr sz="2240"/>
            </a:lvl7pPr>
            <a:lvl8pPr marL="4480560" indent="0">
              <a:buNone/>
              <a:defRPr sz="2240"/>
            </a:lvl8pPr>
            <a:lvl9pPr marL="5120640" indent="0">
              <a:buNone/>
              <a:defRPr sz="22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3669" y="7364177"/>
            <a:ext cx="11185653" cy="8381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132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3669" y="962464"/>
            <a:ext cx="11185653" cy="1516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3669" y="3119204"/>
            <a:ext cx="11185653" cy="508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83058" y="8338591"/>
            <a:ext cx="29870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accent2"/>
                </a:solidFill>
              </a:defRPr>
            </a:lvl1pPr>
          </a:lstStyle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3670" y="8332535"/>
            <a:ext cx="6818819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cap="all">
                <a:solidFill>
                  <a:schemeClr val="accent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20667" y="8338591"/>
            <a:ext cx="1078655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accent2"/>
                </a:solidFill>
              </a:defRPr>
            </a:lvl1pPr>
          </a:lstStyle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 8"/>
          <p:cNvSpPr/>
          <p:nvPr/>
        </p:nvSpPr>
        <p:spPr>
          <a:xfrm>
            <a:off x="627328" y="617855"/>
            <a:ext cx="3807873" cy="15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66401" y="617855"/>
            <a:ext cx="3795120" cy="151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503241" y="617855"/>
            <a:ext cx="3795120" cy="151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920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xStyles>
    <p:titleStyle>
      <a:lvl1pPr algn="l" defTabSz="640080" rtl="0" eaLnBrk="1" latinLnBrk="0" hangingPunct="1">
        <a:spcBef>
          <a:spcPct val="0"/>
        </a:spcBef>
        <a:buNone/>
        <a:defRPr sz="392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400" indent="-428400" algn="l" defTabSz="640080" rtl="0" eaLnBrk="1" latinLnBrk="0" hangingPunct="1">
        <a:spcBef>
          <a:spcPct val="20000"/>
        </a:spcBef>
        <a:spcAft>
          <a:spcPts val="84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520" kern="1200">
          <a:solidFill>
            <a:schemeClr val="tx2"/>
          </a:solidFill>
          <a:latin typeface="+mn-lt"/>
          <a:ea typeface="+mn-ea"/>
          <a:cs typeface="+mn-cs"/>
        </a:defRPr>
      </a:lvl1pPr>
      <a:lvl2pPr marL="882000" indent="-428400" algn="l" defTabSz="640080" rtl="0" eaLnBrk="1" latinLnBrk="0" hangingPunct="1">
        <a:spcBef>
          <a:spcPct val="20000"/>
        </a:spcBef>
        <a:spcAft>
          <a:spcPts val="84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240" kern="1200">
          <a:solidFill>
            <a:schemeClr val="tx2"/>
          </a:solidFill>
          <a:latin typeface="+mn-lt"/>
          <a:ea typeface="+mn-ea"/>
          <a:cs typeface="+mn-cs"/>
        </a:defRPr>
      </a:lvl2pPr>
      <a:lvl3pPr marL="1260000" indent="-378000" algn="l" defTabSz="640080" rtl="0" eaLnBrk="1" latinLnBrk="0" hangingPunct="1">
        <a:spcBef>
          <a:spcPct val="20000"/>
        </a:spcBef>
        <a:spcAft>
          <a:spcPts val="84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960" kern="1200">
          <a:solidFill>
            <a:schemeClr val="tx2"/>
          </a:solidFill>
          <a:latin typeface="+mn-lt"/>
          <a:ea typeface="+mn-ea"/>
          <a:cs typeface="+mn-cs"/>
        </a:defRPr>
      </a:lvl3pPr>
      <a:lvl4pPr marL="1738800" indent="-327600" algn="l" defTabSz="640080" rtl="0" eaLnBrk="1" latinLnBrk="0" hangingPunct="1">
        <a:spcBef>
          <a:spcPct val="20000"/>
        </a:spcBef>
        <a:spcAft>
          <a:spcPts val="84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80" kern="1200">
          <a:solidFill>
            <a:schemeClr val="tx2"/>
          </a:solidFill>
          <a:latin typeface="+mn-lt"/>
          <a:ea typeface="+mn-ea"/>
          <a:cs typeface="+mn-cs"/>
        </a:defRPr>
      </a:lvl4pPr>
      <a:lvl5pPr marL="2242800" indent="-327600" algn="l" defTabSz="640080" rtl="0" eaLnBrk="1" latinLnBrk="0" hangingPunct="1">
        <a:spcBef>
          <a:spcPct val="20000"/>
        </a:spcBef>
        <a:spcAft>
          <a:spcPts val="84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80" kern="1200">
          <a:solidFill>
            <a:schemeClr val="tx2"/>
          </a:solidFill>
          <a:latin typeface="+mn-lt"/>
          <a:ea typeface="+mn-ea"/>
          <a:cs typeface="+mn-cs"/>
        </a:defRPr>
      </a:lvl5pPr>
      <a:lvl6pPr marL="26600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80" kern="1200">
          <a:solidFill>
            <a:schemeClr val="tx2"/>
          </a:solidFill>
          <a:latin typeface="+mn-lt"/>
          <a:ea typeface="+mn-ea"/>
          <a:cs typeface="+mn-cs"/>
        </a:defRPr>
      </a:lvl6pPr>
      <a:lvl7pPr marL="30800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80" kern="1200">
          <a:solidFill>
            <a:schemeClr val="tx2"/>
          </a:solidFill>
          <a:latin typeface="+mn-lt"/>
          <a:ea typeface="+mn-ea"/>
          <a:cs typeface="+mn-cs"/>
        </a:defRPr>
      </a:lvl7pPr>
      <a:lvl8pPr marL="35000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80" kern="1200">
          <a:solidFill>
            <a:schemeClr val="tx2"/>
          </a:solidFill>
          <a:latin typeface="+mn-lt"/>
          <a:ea typeface="+mn-ea"/>
          <a:cs typeface="+mn-cs"/>
        </a:defRPr>
      </a:lvl8pPr>
      <a:lvl9pPr marL="39200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8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7213FC-0D6E-4211-943A-7D51495AD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0" y="511176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F9AE2-56D5-45A7-9A49-65F8139C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2743F-9617-439E-AA9D-B2AE051BC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110" y="8898891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06045-AE28-45A1-8AD3-4BC4A5001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40530" y="8898891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B1A4B-CB66-4B9E-B12E-B36FD52A0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130" y="8898891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7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26" r:id="rId27"/>
    <p:sldLayoutId id="2147483811" r:id="rId28"/>
    <p:sldLayoutId id="2147483812" r:id="rId29"/>
    <p:sldLayoutId id="2147483813" r:id="rId30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931730" y="8757361"/>
            <a:ext cx="550469" cy="550469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0" y="678485"/>
            <a:ext cx="10881360" cy="225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0" y="2969971"/>
            <a:ext cx="10881360" cy="567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9315" y="8781900"/>
            <a:ext cx="343723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0120" y="8781900"/>
            <a:ext cx="664403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76684" y="8781900"/>
            <a:ext cx="672084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40" b="1" spc="-98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837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588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56032" indent="-256032" algn="l" defTabSz="1280160" rtl="0" eaLnBrk="1" latinLnBrk="0" hangingPunct="1">
        <a:lnSpc>
          <a:spcPct val="90000"/>
        </a:lnSpc>
        <a:spcBef>
          <a:spcPts val="168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56032" algn="l" defTabSz="1280160" rtl="0" eaLnBrk="1" latinLnBrk="0" hangingPunct="1">
        <a:lnSpc>
          <a:spcPct val="90000"/>
        </a:lnSpc>
        <a:spcBef>
          <a:spcPts val="560"/>
        </a:spcBef>
        <a:spcAft>
          <a:spcPts val="28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024128" indent="-256032" algn="l" defTabSz="1280160" rtl="0" eaLnBrk="1" latinLnBrk="0" hangingPunct="1">
        <a:lnSpc>
          <a:spcPct val="90000"/>
        </a:lnSpc>
        <a:spcBef>
          <a:spcPts val="560"/>
        </a:spcBef>
        <a:spcAft>
          <a:spcPts val="28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3pPr>
      <a:lvl4pPr marL="1408176" indent="-256032" algn="l" defTabSz="1280160" rtl="0" eaLnBrk="1" latinLnBrk="0" hangingPunct="1">
        <a:lnSpc>
          <a:spcPct val="90000"/>
        </a:lnSpc>
        <a:spcBef>
          <a:spcPts val="560"/>
        </a:spcBef>
        <a:spcAft>
          <a:spcPts val="28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4pPr>
      <a:lvl5pPr marL="1792224" indent="-256032" algn="l" defTabSz="1280160" rtl="0" eaLnBrk="1" latinLnBrk="0" hangingPunct="1">
        <a:lnSpc>
          <a:spcPct val="90000"/>
        </a:lnSpc>
        <a:spcBef>
          <a:spcPts val="560"/>
        </a:spcBef>
        <a:spcAft>
          <a:spcPts val="28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5pPr>
      <a:lvl6pPr marL="2240000" indent="-320040" algn="l" defTabSz="1280160" rtl="0" eaLnBrk="1" latinLnBrk="0" hangingPunct="1">
        <a:lnSpc>
          <a:spcPct val="90000"/>
        </a:lnSpc>
        <a:spcBef>
          <a:spcPts val="560"/>
        </a:spcBef>
        <a:spcAft>
          <a:spcPts val="28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6pPr>
      <a:lvl7pPr marL="2660000" indent="-320040" algn="l" defTabSz="1280160" rtl="0" eaLnBrk="1" latinLnBrk="0" hangingPunct="1">
        <a:lnSpc>
          <a:spcPct val="90000"/>
        </a:lnSpc>
        <a:spcBef>
          <a:spcPts val="560"/>
        </a:spcBef>
        <a:spcAft>
          <a:spcPts val="28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7pPr>
      <a:lvl8pPr marL="3080000" indent="-320040" algn="l" defTabSz="1280160" rtl="0" eaLnBrk="1" latinLnBrk="0" hangingPunct="1">
        <a:lnSpc>
          <a:spcPct val="90000"/>
        </a:lnSpc>
        <a:spcBef>
          <a:spcPts val="560"/>
        </a:spcBef>
        <a:spcAft>
          <a:spcPts val="28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8pPr>
      <a:lvl9pPr marL="3500000" indent="-320040" algn="l" defTabSz="1280160" rtl="0" eaLnBrk="1" latinLnBrk="0" hangingPunct="1">
        <a:lnSpc>
          <a:spcPct val="90000"/>
        </a:lnSpc>
        <a:spcBef>
          <a:spcPts val="560"/>
        </a:spcBef>
        <a:spcAft>
          <a:spcPts val="28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1853" y="-11855"/>
            <a:ext cx="12837727" cy="9624909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439" y="853440"/>
            <a:ext cx="8886798" cy="1849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38" y="3024827"/>
            <a:ext cx="8886800" cy="5433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7361" y="8457909"/>
            <a:ext cx="957785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F4DFE-B368-4363-8155-3961C1934B55}" type="datetimeFigureOut">
              <a:rPr lang="en-ID" smtClean="0"/>
              <a:t>31/03/2021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3439" y="8457909"/>
            <a:ext cx="6472162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22547" y="8457909"/>
            <a:ext cx="717693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accent1"/>
                </a:solidFill>
              </a:defRPr>
            </a:lvl1pPr>
          </a:lstStyle>
          <a:p>
            <a:fld id="{487CBC36-2071-4C41-B970-2044F0A84E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120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txStyles>
    <p:titleStyle>
      <a:lvl1pPr algn="l" defTabSz="640080" rtl="0" eaLnBrk="1" latinLnBrk="0" hangingPunct="1">
        <a:spcBef>
          <a:spcPct val="0"/>
        </a:spcBef>
        <a:buNone/>
        <a:defRPr sz="504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80060" indent="-480060" algn="l" defTabSz="640080" rtl="0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5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00200" indent="-320040" algn="l" defTabSz="640080" rtl="0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240280" indent="-320040" algn="l" defTabSz="640080" rtl="0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880360" indent="-320040" algn="l" defTabSz="640080" rtl="0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ts val="14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docs.google.com/spreadsheets/d/1Mncqstjj1a5ygv5YJbg2RnmAA_f-TSbe/edit#gid=1959717797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docs.google.com/spreadsheets/d/1Mncqstjj1a5ygv5YJbg2RnmAA_f-TSbe/edit#gid=1959717797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docs.google.com/spreadsheets/d/1Mncqstjj1a5ygv5YJbg2RnmAA_f-TSbe/edit#gid=1959717797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docs.google.com/spreadsheets/d/1Mncqstjj1a5ygv5YJbg2RnmAA_f-TSbe/edit#gid=1959717797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docs.google.com/spreadsheets/d/1Mncqstjj1a5ygv5YJbg2RnmAA_f-TSbe/edit#gid=195971779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docs.google.com/spreadsheets/d/1Mncqstjj1a5ygv5YJbg2RnmAA_f-TSbe/edit#gid=195971779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sisurti.jakarta.go.id/xadmin/admin.php?page=groups-admin&amp;group_id=92&amp;action=edit&amp;paged=0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http://jaksurvei.jakarta.go.id/xadmin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VdWTWjmyorlIkIVkrsIsgMxs2QCDntNuNIgkma2nBZU/edit#gid=0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docs.google.com/spreadsheets/d/1VdWTWjmyorlIkIVkrsIsgMxs2QCDntNuNIgkma2nBZU/edit#gid=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BECB2FFC-1B8D-4E28-AD51-44AA9E4AF248}"/>
              </a:ext>
            </a:extLst>
          </p:cNvPr>
          <p:cNvGrpSpPr/>
          <p:nvPr/>
        </p:nvGrpSpPr>
        <p:grpSpPr>
          <a:xfrm>
            <a:off x="410036" y="1749275"/>
            <a:ext cx="11349611" cy="4480075"/>
            <a:chOff x="2543636" y="3274958"/>
            <a:chExt cx="7730083" cy="3051325"/>
          </a:xfrm>
        </p:grpSpPr>
        <p:sp>
          <p:nvSpPr>
            <p:cNvPr id="24" name="Google Shape;306;p36">
              <a:extLst>
                <a:ext uri="{FF2B5EF4-FFF2-40B4-BE49-F238E27FC236}">
                  <a16:creationId xmlns:a16="http://schemas.microsoft.com/office/drawing/2014/main" id="{FAA0B570-6744-40EE-94D7-964BF9E711B7}"/>
                </a:ext>
              </a:extLst>
            </p:cNvPr>
            <p:cNvSpPr txBox="1"/>
            <p:nvPr/>
          </p:nvSpPr>
          <p:spPr>
            <a:xfrm>
              <a:off x="5305332" y="5159963"/>
              <a:ext cx="43329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altLang="en-US" sz="3600" dirty="0" err="1">
                  <a:solidFill>
                    <a:srgbClr val="262626"/>
                  </a:solidFill>
                </a:rPr>
                <a:t>Jaksurvei</a:t>
              </a:r>
              <a:endParaRPr lang="en-ID" altLang="en-US" sz="3600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307;p36">
              <a:extLst>
                <a:ext uri="{FF2B5EF4-FFF2-40B4-BE49-F238E27FC236}">
                  <a16:creationId xmlns:a16="http://schemas.microsoft.com/office/drawing/2014/main" id="{4D7B10AC-2515-44CE-AFE9-A809D0D2F636}"/>
                </a:ext>
              </a:extLst>
            </p:cNvPr>
            <p:cNvSpPr txBox="1"/>
            <p:nvPr/>
          </p:nvSpPr>
          <p:spPr>
            <a:xfrm>
              <a:off x="5305273" y="5686555"/>
              <a:ext cx="43329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172B4D"/>
                  </a:solidFill>
                  <a:highlight>
                    <a:srgbClr val="F4F5F7"/>
                  </a:highlight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penjelasan umum terkait sisurti, alur prosesnya dan penggunaanya</a:t>
              </a:r>
              <a:endParaRPr sz="140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6" name="Google Shape;308;p36">
              <a:extLst>
                <a:ext uri="{FF2B5EF4-FFF2-40B4-BE49-F238E27FC236}">
                  <a16:creationId xmlns:a16="http://schemas.microsoft.com/office/drawing/2014/main" id="{C05617C3-85BD-4829-B2B8-B451E9BD8C42}"/>
                </a:ext>
              </a:extLst>
            </p:cNvPr>
            <p:cNvGrpSpPr/>
            <p:nvPr/>
          </p:nvGrpSpPr>
          <p:grpSpPr>
            <a:xfrm>
              <a:off x="2543636" y="3274958"/>
              <a:ext cx="3246378" cy="2924576"/>
              <a:chOff x="2894316" y="788168"/>
              <a:chExt cx="5026130" cy="4527907"/>
            </a:xfrm>
          </p:grpSpPr>
          <p:grpSp>
            <p:nvGrpSpPr>
              <p:cNvPr id="39" name="Google Shape;309;p36">
                <a:extLst>
                  <a:ext uri="{FF2B5EF4-FFF2-40B4-BE49-F238E27FC236}">
                    <a16:creationId xmlns:a16="http://schemas.microsoft.com/office/drawing/2014/main" id="{5B097013-8408-44A8-84B3-8D6F8CA00F12}"/>
                  </a:ext>
                </a:extLst>
              </p:cNvPr>
              <p:cNvGrpSpPr/>
              <p:nvPr/>
            </p:nvGrpSpPr>
            <p:grpSpPr>
              <a:xfrm>
                <a:off x="3617255" y="788168"/>
                <a:ext cx="4303191" cy="4527907"/>
                <a:chOff x="5266044" y="3820965"/>
                <a:chExt cx="2472245" cy="2601348"/>
              </a:xfrm>
            </p:grpSpPr>
            <p:sp>
              <p:nvSpPr>
                <p:cNvPr id="48" name="Google Shape;310;p36">
                  <a:extLst>
                    <a:ext uri="{FF2B5EF4-FFF2-40B4-BE49-F238E27FC236}">
                      <a16:creationId xmlns:a16="http://schemas.microsoft.com/office/drawing/2014/main" id="{B4126694-670E-4C83-984D-7228A090B591}"/>
                    </a:ext>
                  </a:extLst>
                </p:cNvPr>
                <p:cNvSpPr/>
                <p:nvPr/>
              </p:nvSpPr>
              <p:spPr>
                <a:xfrm>
                  <a:off x="6011852" y="5793663"/>
                  <a:ext cx="266700" cy="6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00" h="628650" extrusionOk="0">
                      <a:moveTo>
                        <a:pt x="7144" y="243364"/>
                      </a:moveTo>
                      <a:lnTo>
                        <a:pt x="259556" y="627221"/>
                      </a:lnTo>
                      <a:lnTo>
                        <a:pt x="193834" y="71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49" name="Google Shape;311;p36">
                  <a:extLst>
                    <a:ext uri="{FF2B5EF4-FFF2-40B4-BE49-F238E27FC236}">
                      <a16:creationId xmlns:a16="http://schemas.microsoft.com/office/drawing/2014/main" id="{C33CAFE3-A168-4E6A-BBFE-F3311BD909C8}"/>
                    </a:ext>
                  </a:extLst>
                </p:cNvPr>
                <p:cNvSpPr/>
                <p:nvPr/>
              </p:nvSpPr>
              <p:spPr>
                <a:xfrm>
                  <a:off x="6016614" y="5793663"/>
                  <a:ext cx="228600" cy="3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00" h="342900" extrusionOk="0">
                      <a:moveTo>
                        <a:pt x="7144" y="243364"/>
                      </a:moveTo>
                      <a:lnTo>
                        <a:pt x="224314" y="340519"/>
                      </a:lnTo>
                      <a:lnTo>
                        <a:pt x="189071" y="7144"/>
                      </a:lnTo>
                      <a:close/>
                    </a:path>
                  </a:pathLst>
                </a:custGeom>
                <a:solidFill>
                  <a:srgbClr val="229ECE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0" name="Google Shape;312;p36">
                  <a:extLst>
                    <a:ext uri="{FF2B5EF4-FFF2-40B4-BE49-F238E27FC236}">
                      <a16:creationId xmlns:a16="http://schemas.microsoft.com/office/drawing/2014/main" id="{7B9F0B96-AEEC-4CEB-98F4-309CC420FD84}"/>
                    </a:ext>
                  </a:extLst>
                </p:cNvPr>
                <p:cNvSpPr/>
                <p:nvPr/>
              </p:nvSpPr>
              <p:spPr>
                <a:xfrm>
                  <a:off x="6002327" y="5438381"/>
                  <a:ext cx="914400" cy="60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609600" extrusionOk="0">
                      <a:moveTo>
                        <a:pt x="915829" y="362426"/>
                      </a:moveTo>
                      <a:lnTo>
                        <a:pt x="7144" y="603409"/>
                      </a:lnTo>
                      <a:lnTo>
                        <a:pt x="411004" y="71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1" name="Google Shape;313;p36">
                  <a:extLst>
                    <a:ext uri="{FF2B5EF4-FFF2-40B4-BE49-F238E27FC236}">
                      <a16:creationId xmlns:a16="http://schemas.microsoft.com/office/drawing/2014/main" id="{A364A03F-53EE-4A83-9855-135B6C2B5283}"/>
                    </a:ext>
                  </a:extLst>
                </p:cNvPr>
                <p:cNvSpPr/>
                <p:nvPr/>
              </p:nvSpPr>
              <p:spPr>
                <a:xfrm>
                  <a:off x="6188064" y="5469813"/>
                  <a:ext cx="733425" cy="3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425" h="333375" extrusionOk="0">
                      <a:moveTo>
                        <a:pt x="730091" y="330994"/>
                      </a:moveTo>
                      <a:lnTo>
                        <a:pt x="7144" y="305276"/>
                      </a:lnTo>
                      <a:lnTo>
                        <a:pt x="198596" y="7144"/>
                      </a:lnTo>
                      <a:close/>
                    </a:path>
                  </a:pathLst>
                </a:custGeom>
                <a:solidFill>
                  <a:srgbClr val="229ECE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2" name="Google Shape;314;p36">
                  <a:extLst>
                    <a:ext uri="{FF2B5EF4-FFF2-40B4-BE49-F238E27FC236}">
                      <a16:creationId xmlns:a16="http://schemas.microsoft.com/office/drawing/2014/main" id="{4BEB9C66-9163-4C6E-93F6-794D3F5E4862}"/>
                    </a:ext>
                  </a:extLst>
                </p:cNvPr>
                <p:cNvSpPr/>
                <p:nvPr/>
              </p:nvSpPr>
              <p:spPr>
                <a:xfrm>
                  <a:off x="5266044" y="5024043"/>
                  <a:ext cx="1819275" cy="7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9275" h="781050" extrusionOk="0">
                      <a:moveTo>
                        <a:pt x="7144" y="210026"/>
                      </a:moveTo>
                      <a:lnTo>
                        <a:pt x="1652111" y="776764"/>
                      </a:lnTo>
                      <a:lnTo>
                        <a:pt x="1814036" y="71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3" name="Google Shape;315;p36">
                  <a:extLst>
                    <a:ext uri="{FF2B5EF4-FFF2-40B4-BE49-F238E27FC236}">
                      <a16:creationId xmlns:a16="http://schemas.microsoft.com/office/drawing/2014/main" id="{3CDDCBFF-383C-49B1-A9D9-79E4994410C7}"/>
                    </a:ext>
                  </a:extLst>
                </p:cNvPr>
                <p:cNvSpPr/>
                <p:nvPr/>
              </p:nvSpPr>
              <p:spPr>
                <a:xfrm>
                  <a:off x="5266044" y="5140248"/>
                  <a:ext cx="1790700" cy="3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700" h="304800" extrusionOk="0">
                      <a:moveTo>
                        <a:pt x="7144" y="93821"/>
                      </a:moveTo>
                      <a:lnTo>
                        <a:pt x="1727359" y="305276"/>
                      </a:lnTo>
                      <a:lnTo>
                        <a:pt x="1792129" y="7144"/>
                      </a:lnTo>
                      <a:close/>
                    </a:path>
                  </a:pathLst>
                </a:custGeom>
                <a:solidFill>
                  <a:srgbClr val="229ECE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4" name="Google Shape;316;p36">
                  <a:extLst>
                    <a:ext uri="{FF2B5EF4-FFF2-40B4-BE49-F238E27FC236}">
                      <a16:creationId xmlns:a16="http://schemas.microsoft.com/office/drawing/2014/main" id="{22047241-1521-45FE-B097-25D22DC010B1}"/>
                    </a:ext>
                  </a:extLst>
                </p:cNvPr>
                <p:cNvSpPr/>
                <p:nvPr/>
              </p:nvSpPr>
              <p:spPr>
                <a:xfrm>
                  <a:off x="5273188" y="3820965"/>
                  <a:ext cx="2465101" cy="1458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101" h="1458824" extrusionOk="0">
                      <a:moveTo>
                        <a:pt x="85725" y="243434"/>
                      </a:moveTo>
                      <a:lnTo>
                        <a:pt x="2400189" y="0"/>
                      </a:lnTo>
                      <a:lnTo>
                        <a:pt x="2465101" y="1458824"/>
                      </a:lnTo>
                      <a:lnTo>
                        <a:pt x="0" y="1413104"/>
                      </a:lnTo>
                      <a:lnTo>
                        <a:pt x="85725" y="24343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dirty="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40" name="Google Shape;317;p36">
                <a:extLst>
                  <a:ext uri="{FF2B5EF4-FFF2-40B4-BE49-F238E27FC236}">
                    <a16:creationId xmlns:a16="http://schemas.microsoft.com/office/drawing/2014/main" id="{E4D2C16C-6E79-43B3-A50C-AECC8216D0A4}"/>
                  </a:ext>
                </a:extLst>
              </p:cNvPr>
              <p:cNvGrpSpPr/>
              <p:nvPr/>
            </p:nvGrpSpPr>
            <p:grpSpPr>
              <a:xfrm>
                <a:off x="4337648" y="1434881"/>
                <a:ext cx="1821230" cy="1454544"/>
                <a:chOff x="-390561" y="1297158"/>
                <a:chExt cx="2985135" cy="2384107"/>
              </a:xfrm>
            </p:grpSpPr>
            <p:sp>
              <p:nvSpPr>
                <p:cNvPr id="46" name="Google Shape;318;p36">
                  <a:extLst>
                    <a:ext uri="{FF2B5EF4-FFF2-40B4-BE49-F238E27FC236}">
                      <a16:creationId xmlns:a16="http://schemas.microsoft.com/office/drawing/2014/main" id="{4A748B94-40BE-43FB-BA7C-7B4B74639175}"/>
                    </a:ext>
                  </a:extLst>
                </p:cNvPr>
                <p:cNvSpPr/>
                <p:nvPr/>
              </p:nvSpPr>
              <p:spPr>
                <a:xfrm>
                  <a:off x="746724" y="1297158"/>
                  <a:ext cx="1847850" cy="238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850" h="2381250" extrusionOk="0">
                      <a:moveTo>
                        <a:pt x="353854" y="516731"/>
                      </a:moveTo>
                      <a:cubicBezTo>
                        <a:pt x="399574" y="621506"/>
                        <a:pt x="439579" y="677704"/>
                        <a:pt x="439579" y="792956"/>
                      </a:cubicBezTo>
                      <a:cubicBezTo>
                        <a:pt x="439579" y="1109186"/>
                        <a:pt x="246221" y="1313021"/>
                        <a:pt x="7144" y="1547336"/>
                      </a:cubicBezTo>
                      <a:cubicBezTo>
                        <a:pt x="7144" y="1548289"/>
                        <a:pt x="8096" y="1549241"/>
                        <a:pt x="8096" y="1550194"/>
                      </a:cubicBezTo>
                      <a:cubicBezTo>
                        <a:pt x="10954" y="1583531"/>
                        <a:pt x="39529" y="1640681"/>
                        <a:pt x="116681" y="1778794"/>
                      </a:cubicBezTo>
                      <a:lnTo>
                        <a:pt x="513874" y="1778794"/>
                      </a:lnTo>
                      <a:lnTo>
                        <a:pt x="513874" y="2195036"/>
                      </a:lnTo>
                      <a:cubicBezTo>
                        <a:pt x="567214" y="2229326"/>
                        <a:pt x="625316" y="2258854"/>
                        <a:pt x="685324" y="2285524"/>
                      </a:cubicBezTo>
                      <a:cubicBezTo>
                        <a:pt x="829151" y="2347436"/>
                        <a:pt x="982504" y="2378869"/>
                        <a:pt x="1146334" y="2378869"/>
                      </a:cubicBezTo>
                      <a:cubicBezTo>
                        <a:pt x="1310164" y="2378869"/>
                        <a:pt x="1463516" y="2347436"/>
                        <a:pt x="1608296" y="2285524"/>
                      </a:cubicBezTo>
                      <a:cubicBezTo>
                        <a:pt x="1693069" y="2247424"/>
                        <a:pt x="1773079" y="2202656"/>
                        <a:pt x="1846421" y="2150269"/>
                      </a:cubicBezTo>
                      <a:lnTo>
                        <a:pt x="1846421" y="1028224"/>
                      </a:lnTo>
                      <a:lnTo>
                        <a:pt x="1784509" y="1105376"/>
                      </a:lnTo>
                      <a:cubicBezTo>
                        <a:pt x="1783556" y="1106329"/>
                        <a:pt x="1783556" y="1106329"/>
                        <a:pt x="1783556" y="1106329"/>
                      </a:cubicBezTo>
                      <a:cubicBezTo>
                        <a:pt x="1786414" y="1134904"/>
                        <a:pt x="1789271" y="1163479"/>
                        <a:pt x="1789271" y="1193006"/>
                      </a:cubicBezTo>
                      <a:cubicBezTo>
                        <a:pt x="1789271" y="1280636"/>
                        <a:pt x="1773079" y="1364456"/>
                        <a:pt x="1738789" y="1441609"/>
                      </a:cubicBezTo>
                      <a:cubicBezTo>
                        <a:pt x="1705451" y="1519714"/>
                        <a:pt x="1659731" y="1587341"/>
                        <a:pt x="1601629" y="1645444"/>
                      </a:cubicBezTo>
                      <a:cubicBezTo>
                        <a:pt x="1543526" y="1703546"/>
                        <a:pt x="1475899" y="1750219"/>
                        <a:pt x="1397794" y="1782604"/>
                      </a:cubicBezTo>
                      <a:cubicBezTo>
                        <a:pt x="1320641" y="1815941"/>
                        <a:pt x="1236821" y="1833086"/>
                        <a:pt x="1149191" y="1833086"/>
                      </a:cubicBezTo>
                      <a:cubicBezTo>
                        <a:pt x="1060609" y="1833086"/>
                        <a:pt x="977741" y="1816894"/>
                        <a:pt x="899636" y="1782604"/>
                      </a:cubicBezTo>
                      <a:cubicBezTo>
                        <a:pt x="822484" y="1749266"/>
                        <a:pt x="753904" y="1703546"/>
                        <a:pt x="695801" y="1645444"/>
                      </a:cubicBezTo>
                      <a:cubicBezTo>
                        <a:pt x="637699" y="1587341"/>
                        <a:pt x="591979" y="1519714"/>
                        <a:pt x="558641" y="1441609"/>
                      </a:cubicBezTo>
                      <a:cubicBezTo>
                        <a:pt x="525304" y="1364456"/>
                        <a:pt x="508159" y="1280636"/>
                        <a:pt x="508159" y="1193006"/>
                      </a:cubicBezTo>
                      <a:cubicBezTo>
                        <a:pt x="508159" y="1104424"/>
                        <a:pt x="525304" y="1021556"/>
                        <a:pt x="558641" y="943451"/>
                      </a:cubicBezTo>
                      <a:cubicBezTo>
                        <a:pt x="591979" y="866299"/>
                        <a:pt x="637699" y="797719"/>
                        <a:pt x="695801" y="739616"/>
                      </a:cubicBezTo>
                      <a:cubicBezTo>
                        <a:pt x="753904" y="681514"/>
                        <a:pt x="822484" y="635794"/>
                        <a:pt x="899636" y="602456"/>
                      </a:cubicBezTo>
                      <a:cubicBezTo>
                        <a:pt x="976789" y="569119"/>
                        <a:pt x="1060609" y="551974"/>
                        <a:pt x="1149191" y="551974"/>
                      </a:cubicBezTo>
                      <a:cubicBezTo>
                        <a:pt x="1221581" y="551974"/>
                        <a:pt x="1345406" y="572929"/>
                        <a:pt x="1440656" y="611029"/>
                      </a:cubicBezTo>
                      <a:lnTo>
                        <a:pt x="1783556" y="191929"/>
                      </a:lnTo>
                      <a:cubicBezTo>
                        <a:pt x="1750219" y="173831"/>
                        <a:pt x="1643539" y="115729"/>
                        <a:pt x="1609249" y="100489"/>
                      </a:cubicBezTo>
                      <a:cubicBezTo>
                        <a:pt x="1464469" y="37624"/>
                        <a:pt x="1311116" y="7144"/>
                        <a:pt x="1147286" y="7144"/>
                      </a:cubicBezTo>
                      <a:cubicBezTo>
                        <a:pt x="983456" y="7144"/>
                        <a:pt x="829151" y="36671"/>
                        <a:pt x="686276" y="100489"/>
                      </a:cubicBezTo>
                      <a:cubicBezTo>
                        <a:pt x="460534" y="201454"/>
                        <a:pt x="347186" y="310039"/>
                        <a:pt x="250984" y="396716"/>
                      </a:cubicBezTo>
                      <a:cubicBezTo>
                        <a:pt x="287179" y="447199"/>
                        <a:pt x="291941" y="420529"/>
                        <a:pt x="316706" y="478631"/>
                      </a:cubicBezTo>
                      <a:lnTo>
                        <a:pt x="353854" y="5167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47" name="Google Shape;319;p36">
                  <a:extLst>
                    <a:ext uri="{FF2B5EF4-FFF2-40B4-BE49-F238E27FC236}">
                      <a16:creationId xmlns:a16="http://schemas.microsoft.com/office/drawing/2014/main" id="{8429C5EE-D60B-4091-BC87-B17A8B1B33D1}"/>
                    </a:ext>
                  </a:extLst>
                </p:cNvPr>
                <p:cNvSpPr/>
                <p:nvPr/>
              </p:nvSpPr>
              <p:spPr>
                <a:xfrm>
                  <a:off x="-390561" y="1300015"/>
                  <a:ext cx="1600200" cy="238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200" h="2381250" extrusionOk="0">
                      <a:moveTo>
                        <a:pt x="894874" y="1834039"/>
                      </a:moveTo>
                      <a:cubicBezTo>
                        <a:pt x="997744" y="1751171"/>
                        <a:pt x="1088231" y="1671161"/>
                        <a:pt x="1168241" y="1591151"/>
                      </a:cubicBezTo>
                      <a:cubicBezTo>
                        <a:pt x="1451134" y="1309211"/>
                        <a:pt x="1593056" y="1046321"/>
                        <a:pt x="1593056" y="802481"/>
                      </a:cubicBezTo>
                      <a:cubicBezTo>
                        <a:pt x="1593056" y="691991"/>
                        <a:pt x="1572101" y="590074"/>
                        <a:pt x="1530191" y="493871"/>
                      </a:cubicBezTo>
                      <a:cubicBezTo>
                        <a:pt x="1507331" y="441484"/>
                        <a:pt x="1480661" y="392906"/>
                        <a:pt x="1449229" y="348139"/>
                      </a:cubicBezTo>
                      <a:cubicBezTo>
                        <a:pt x="1422559" y="310039"/>
                        <a:pt x="1393031" y="274796"/>
                        <a:pt x="1360646" y="241459"/>
                      </a:cubicBezTo>
                      <a:cubicBezTo>
                        <a:pt x="1288256" y="169069"/>
                        <a:pt x="1204436" y="112871"/>
                        <a:pt x="1109186" y="70009"/>
                      </a:cubicBezTo>
                      <a:cubicBezTo>
                        <a:pt x="1013936" y="28099"/>
                        <a:pt x="911066" y="7144"/>
                        <a:pt x="801529" y="7144"/>
                      </a:cubicBezTo>
                      <a:cubicBezTo>
                        <a:pt x="691039" y="7144"/>
                        <a:pt x="589121" y="28099"/>
                        <a:pt x="492919" y="70009"/>
                      </a:cubicBezTo>
                      <a:cubicBezTo>
                        <a:pt x="396716" y="111919"/>
                        <a:pt x="312896" y="169069"/>
                        <a:pt x="240506" y="241459"/>
                      </a:cubicBezTo>
                      <a:cubicBezTo>
                        <a:pt x="169069" y="313849"/>
                        <a:pt x="111919" y="398621"/>
                        <a:pt x="70009" y="494824"/>
                      </a:cubicBezTo>
                      <a:cubicBezTo>
                        <a:pt x="28099" y="590074"/>
                        <a:pt x="7144" y="692944"/>
                        <a:pt x="7144" y="802481"/>
                      </a:cubicBezTo>
                      <a:lnTo>
                        <a:pt x="555784" y="802481"/>
                      </a:lnTo>
                      <a:cubicBezTo>
                        <a:pt x="555784" y="731996"/>
                        <a:pt x="579596" y="673894"/>
                        <a:pt x="626269" y="625316"/>
                      </a:cubicBezTo>
                      <a:cubicBezTo>
                        <a:pt x="673894" y="577691"/>
                        <a:pt x="731996" y="552926"/>
                        <a:pt x="801529" y="552926"/>
                      </a:cubicBezTo>
                      <a:cubicBezTo>
                        <a:pt x="870109" y="552926"/>
                        <a:pt x="928211" y="576739"/>
                        <a:pt x="975836" y="624364"/>
                      </a:cubicBezTo>
                      <a:cubicBezTo>
                        <a:pt x="1022509" y="671989"/>
                        <a:pt x="1046321" y="730091"/>
                        <a:pt x="1046321" y="799624"/>
                      </a:cubicBezTo>
                      <a:cubicBezTo>
                        <a:pt x="1046321" y="844391"/>
                        <a:pt x="1021556" y="904399"/>
                        <a:pt x="972026" y="977741"/>
                      </a:cubicBezTo>
                      <a:cubicBezTo>
                        <a:pt x="922496" y="1051084"/>
                        <a:pt x="852011" y="1132046"/>
                        <a:pt x="761524" y="1222534"/>
                      </a:cubicBezTo>
                      <a:cubicBezTo>
                        <a:pt x="671036" y="1312069"/>
                        <a:pt x="561499" y="1405414"/>
                        <a:pt x="432911" y="1502569"/>
                      </a:cubicBezTo>
                      <a:cubicBezTo>
                        <a:pt x="307181" y="1598771"/>
                        <a:pt x="164306" y="1695926"/>
                        <a:pt x="7144" y="1791176"/>
                      </a:cubicBezTo>
                      <a:lnTo>
                        <a:pt x="7144" y="2379821"/>
                      </a:lnTo>
                      <a:lnTo>
                        <a:pt x="1594009" y="2379821"/>
                      </a:lnTo>
                      <a:lnTo>
                        <a:pt x="1594009" y="2154079"/>
                      </a:lnTo>
                      <a:lnTo>
                        <a:pt x="1594009" y="1834039"/>
                      </a:lnTo>
                      <a:lnTo>
                        <a:pt x="1289209" y="1834039"/>
                      </a:lnTo>
                      <a:lnTo>
                        <a:pt x="894874" y="18340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41" name="Google Shape;320;p36">
                <a:extLst>
                  <a:ext uri="{FF2B5EF4-FFF2-40B4-BE49-F238E27FC236}">
                    <a16:creationId xmlns:a16="http://schemas.microsoft.com/office/drawing/2014/main" id="{F8266754-6F3A-4382-A670-BD2252546BEA}"/>
                  </a:ext>
                </a:extLst>
              </p:cNvPr>
              <p:cNvSpPr/>
              <p:nvPr/>
            </p:nvSpPr>
            <p:spPr>
              <a:xfrm rot="1778303">
                <a:off x="3205954" y="3169666"/>
                <a:ext cx="247888" cy="238354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238125" extrusionOk="0">
                    <a:moveTo>
                      <a:pt x="71914" y="231934"/>
                    </a:moveTo>
                    <a:lnTo>
                      <a:pt x="242411" y="7144"/>
                    </a:lnTo>
                    <a:lnTo>
                      <a:pt x="7144" y="34766"/>
                    </a:lnTo>
                    <a:close/>
                  </a:path>
                </a:pathLst>
              </a:custGeom>
              <a:solidFill>
                <a:srgbClr val="9DD7E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321;p36">
                <a:extLst>
                  <a:ext uri="{FF2B5EF4-FFF2-40B4-BE49-F238E27FC236}">
                    <a16:creationId xmlns:a16="http://schemas.microsoft.com/office/drawing/2014/main" id="{4FF5C32B-3399-4300-B876-6146355110D4}"/>
                  </a:ext>
                </a:extLst>
              </p:cNvPr>
              <p:cNvSpPr/>
              <p:nvPr/>
            </p:nvSpPr>
            <p:spPr>
              <a:xfrm rot="-869292">
                <a:off x="3220245" y="3315342"/>
                <a:ext cx="409279" cy="342652"/>
              </a:xfrm>
              <a:custGeom>
                <a:avLst/>
                <a:gdLst/>
                <a:ahLst/>
                <a:cxnLst/>
                <a:rect l="l" t="t" r="r" b="b"/>
                <a:pathLst>
                  <a:path w="409575" h="342900" extrusionOk="0">
                    <a:moveTo>
                      <a:pt x="407194" y="7144"/>
                    </a:moveTo>
                    <a:lnTo>
                      <a:pt x="7144" y="270986"/>
                    </a:lnTo>
                    <a:lnTo>
                      <a:pt x="163354" y="338614"/>
                    </a:lnTo>
                    <a:close/>
                  </a:path>
                </a:pathLst>
              </a:custGeom>
              <a:solidFill>
                <a:srgbClr val="229EC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322;p36">
                <a:extLst>
                  <a:ext uri="{FF2B5EF4-FFF2-40B4-BE49-F238E27FC236}">
                    <a16:creationId xmlns:a16="http://schemas.microsoft.com/office/drawing/2014/main" id="{127119B4-0C9D-439B-8D64-7B826006413B}"/>
                  </a:ext>
                </a:extLst>
              </p:cNvPr>
              <p:cNvSpPr/>
              <p:nvPr/>
            </p:nvSpPr>
            <p:spPr>
              <a:xfrm rot="1643245">
                <a:off x="2894316" y="2939785"/>
                <a:ext cx="140216" cy="140216"/>
              </a:xfrm>
              <a:prstGeom prst="plus">
                <a:avLst>
                  <a:gd name="adj" fmla="val 437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4" name="Google Shape;323;p36">
                <a:extLst>
                  <a:ext uri="{FF2B5EF4-FFF2-40B4-BE49-F238E27FC236}">
                    <a16:creationId xmlns:a16="http://schemas.microsoft.com/office/drawing/2014/main" id="{1A5E2ECA-D45A-49AD-B25F-DAFFA89D71DA}"/>
                  </a:ext>
                </a:extLst>
              </p:cNvPr>
              <p:cNvSpPr/>
              <p:nvPr/>
            </p:nvSpPr>
            <p:spPr>
              <a:xfrm rot="1626558">
                <a:off x="3122436" y="3454257"/>
                <a:ext cx="155369" cy="155369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" name="Google Shape;324;p36">
                <a:extLst>
                  <a:ext uri="{FF2B5EF4-FFF2-40B4-BE49-F238E27FC236}">
                    <a16:creationId xmlns:a16="http://schemas.microsoft.com/office/drawing/2014/main" id="{DFFA73FF-4D45-450B-A84E-434C601474C9}"/>
                  </a:ext>
                </a:extLst>
              </p:cNvPr>
              <p:cNvSpPr/>
              <p:nvPr/>
            </p:nvSpPr>
            <p:spPr>
              <a:xfrm rot="-10636830" flipH="1">
                <a:off x="3216850" y="2860120"/>
                <a:ext cx="292194" cy="238883"/>
              </a:xfrm>
              <a:custGeom>
                <a:avLst/>
                <a:gdLst/>
                <a:ahLst/>
                <a:cxnLst/>
                <a:rect l="l" t="t" r="r" b="b"/>
                <a:pathLst>
                  <a:path w="291865" h="202224" extrusionOk="0">
                    <a:moveTo>
                      <a:pt x="291865" y="0"/>
                    </a:moveTo>
                    <a:lnTo>
                      <a:pt x="0" y="177293"/>
                    </a:lnTo>
                    <a:lnTo>
                      <a:pt x="138611" y="202224"/>
                    </a:lnTo>
                    <a:cubicBezTo>
                      <a:pt x="219891" y="91734"/>
                      <a:pt x="210585" y="110490"/>
                      <a:pt x="291865" y="0"/>
                    </a:cubicBezTo>
                    <a:close/>
                  </a:path>
                </a:pathLst>
              </a:custGeom>
              <a:solidFill>
                <a:srgbClr val="229EC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Google Shape;325;p36">
              <a:extLst>
                <a:ext uri="{FF2B5EF4-FFF2-40B4-BE49-F238E27FC236}">
                  <a16:creationId xmlns:a16="http://schemas.microsoft.com/office/drawing/2014/main" id="{09CA7CCC-9C0F-40BB-BE36-AE81926588EA}"/>
                </a:ext>
              </a:extLst>
            </p:cNvPr>
            <p:cNvGrpSpPr/>
            <p:nvPr/>
          </p:nvGrpSpPr>
          <p:grpSpPr>
            <a:xfrm>
              <a:off x="4148615" y="6219591"/>
              <a:ext cx="6125104" cy="106692"/>
              <a:chOff x="3631655" y="5304907"/>
              <a:chExt cx="8559395" cy="137064"/>
            </a:xfrm>
          </p:grpSpPr>
          <p:grpSp>
            <p:nvGrpSpPr>
              <p:cNvPr id="31" name="Google Shape;326;p36">
                <a:extLst>
                  <a:ext uri="{FF2B5EF4-FFF2-40B4-BE49-F238E27FC236}">
                    <a16:creationId xmlns:a16="http://schemas.microsoft.com/office/drawing/2014/main" id="{BA42E6B4-187C-4AE9-AF33-88AD463DD492}"/>
                  </a:ext>
                </a:extLst>
              </p:cNvPr>
              <p:cNvGrpSpPr/>
              <p:nvPr/>
            </p:nvGrpSpPr>
            <p:grpSpPr>
              <a:xfrm>
                <a:off x="3631655" y="5310936"/>
                <a:ext cx="4279417" cy="130938"/>
                <a:chOff x="11445923" y="0"/>
                <a:chExt cx="1118977" cy="2552400"/>
              </a:xfrm>
            </p:grpSpPr>
            <p:sp>
              <p:nvSpPr>
                <p:cNvPr id="36" name="Google Shape;327;p36">
                  <a:extLst>
                    <a:ext uri="{FF2B5EF4-FFF2-40B4-BE49-F238E27FC236}">
                      <a16:creationId xmlns:a16="http://schemas.microsoft.com/office/drawing/2014/main" id="{8335478E-B44C-47AE-AA2A-C74A807CB549}"/>
                    </a:ext>
                  </a:extLst>
                </p:cNvPr>
                <p:cNvSpPr/>
                <p:nvPr/>
              </p:nvSpPr>
              <p:spPr>
                <a:xfrm>
                  <a:off x="11818961" y="0"/>
                  <a:ext cx="372900" cy="2552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7" name="Google Shape;328;p36">
                  <a:extLst>
                    <a:ext uri="{FF2B5EF4-FFF2-40B4-BE49-F238E27FC236}">
                      <a16:creationId xmlns:a16="http://schemas.microsoft.com/office/drawing/2014/main" id="{D873436C-2974-4257-BFEB-A347F886975D}"/>
                    </a:ext>
                  </a:extLst>
                </p:cNvPr>
                <p:cNvSpPr/>
                <p:nvPr/>
              </p:nvSpPr>
              <p:spPr>
                <a:xfrm>
                  <a:off x="11445923" y="0"/>
                  <a:ext cx="372900" cy="2552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8" name="Google Shape;329;p36">
                  <a:extLst>
                    <a:ext uri="{FF2B5EF4-FFF2-40B4-BE49-F238E27FC236}">
                      <a16:creationId xmlns:a16="http://schemas.microsoft.com/office/drawing/2014/main" id="{7BD07C9F-F7AF-402B-B2D6-616648736E07}"/>
                    </a:ext>
                  </a:extLst>
                </p:cNvPr>
                <p:cNvSpPr/>
                <p:nvPr/>
              </p:nvSpPr>
              <p:spPr>
                <a:xfrm>
                  <a:off x="12192000" y="0"/>
                  <a:ext cx="372900" cy="25524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32" name="Google Shape;330;p36">
                <a:extLst>
                  <a:ext uri="{FF2B5EF4-FFF2-40B4-BE49-F238E27FC236}">
                    <a16:creationId xmlns:a16="http://schemas.microsoft.com/office/drawing/2014/main" id="{00C70870-B0EF-4ED4-BB42-2D3AF430685A}"/>
                  </a:ext>
                </a:extLst>
              </p:cNvPr>
              <p:cNvGrpSpPr/>
              <p:nvPr/>
            </p:nvGrpSpPr>
            <p:grpSpPr>
              <a:xfrm>
                <a:off x="7911633" y="5304907"/>
                <a:ext cx="4279417" cy="137064"/>
                <a:chOff x="11445923" y="0"/>
                <a:chExt cx="1118977" cy="2552400"/>
              </a:xfrm>
            </p:grpSpPr>
            <p:sp>
              <p:nvSpPr>
                <p:cNvPr id="33" name="Google Shape;331;p36">
                  <a:extLst>
                    <a:ext uri="{FF2B5EF4-FFF2-40B4-BE49-F238E27FC236}">
                      <a16:creationId xmlns:a16="http://schemas.microsoft.com/office/drawing/2014/main" id="{3EDD87A0-1247-4FF0-827D-2C32FC5EF2BB}"/>
                    </a:ext>
                  </a:extLst>
                </p:cNvPr>
                <p:cNvSpPr/>
                <p:nvPr/>
              </p:nvSpPr>
              <p:spPr>
                <a:xfrm>
                  <a:off x="11818961" y="0"/>
                  <a:ext cx="372900" cy="25524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4" name="Google Shape;332;p36">
                  <a:extLst>
                    <a:ext uri="{FF2B5EF4-FFF2-40B4-BE49-F238E27FC236}">
                      <a16:creationId xmlns:a16="http://schemas.microsoft.com/office/drawing/2014/main" id="{F4F14C64-2E78-4231-835A-C1542BFEA118}"/>
                    </a:ext>
                  </a:extLst>
                </p:cNvPr>
                <p:cNvSpPr/>
                <p:nvPr/>
              </p:nvSpPr>
              <p:spPr>
                <a:xfrm>
                  <a:off x="11445923" y="0"/>
                  <a:ext cx="372900" cy="2552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5" name="Google Shape;333;p36">
                  <a:extLst>
                    <a:ext uri="{FF2B5EF4-FFF2-40B4-BE49-F238E27FC236}">
                      <a16:creationId xmlns:a16="http://schemas.microsoft.com/office/drawing/2014/main" id="{1EDC3547-7FBF-48E8-922C-65D0512F7685}"/>
                    </a:ext>
                  </a:extLst>
                </p:cNvPr>
                <p:cNvSpPr/>
                <p:nvPr/>
              </p:nvSpPr>
              <p:spPr>
                <a:xfrm>
                  <a:off x="12192000" y="0"/>
                  <a:ext cx="372900" cy="25524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  <p:grpSp>
          <p:nvGrpSpPr>
            <p:cNvPr id="28" name="Google Shape;335;p36">
              <a:extLst>
                <a:ext uri="{FF2B5EF4-FFF2-40B4-BE49-F238E27FC236}">
                  <a16:creationId xmlns:a16="http://schemas.microsoft.com/office/drawing/2014/main" id="{4D07E155-FCD3-45DF-8F45-971978B40809}"/>
                </a:ext>
              </a:extLst>
            </p:cNvPr>
            <p:cNvGrpSpPr/>
            <p:nvPr/>
          </p:nvGrpSpPr>
          <p:grpSpPr>
            <a:xfrm rot="-1689891">
              <a:off x="4300694" y="3496962"/>
              <a:ext cx="1176319" cy="939480"/>
              <a:chOff x="-390561" y="1297158"/>
              <a:chExt cx="2985135" cy="2384107"/>
            </a:xfrm>
          </p:grpSpPr>
          <p:sp>
            <p:nvSpPr>
              <p:cNvPr id="29" name="Google Shape;336;p36">
                <a:extLst>
                  <a:ext uri="{FF2B5EF4-FFF2-40B4-BE49-F238E27FC236}">
                    <a16:creationId xmlns:a16="http://schemas.microsoft.com/office/drawing/2014/main" id="{FF636446-0397-4AEF-8528-3D2EE9667E8B}"/>
                  </a:ext>
                </a:extLst>
              </p:cNvPr>
              <p:cNvSpPr/>
              <p:nvPr/>
            </p:nvSpPr>
            <p:spPr>
              <a:xfrm rot="10800000">
                <a:off x="746724" y="1297158"/>
                <a:ext cx="1847850" cy="2381250"/>
              </a:xfrm>
              <a:custGeom>
                <a:avLst/>
                <a:gdLst/>
                <a:ahLst/>
                <a:cxnLst/>
                <a:rect l="l" t="t" r="r" b="b"/>
                <a:pathLst>
                  <a:path w="1847850" h="2381250" extrusionOk="0">
                    <a:moveTo>
                      <a:pt x="353854" y="516731"/>
                    </a:moveTo>
                    <a:cubicBezTo>
                      <a:pt x="399574" y="621506"/>
                      <a:pt x="439579" y="677704"/>
                      <a:pt x="439579" y="792956"/>
                    </a:cubicBezTo>
                    <a:cubicBezTo>
                      <a:pt x="439579" y="1109186"/>
                      <a:pt x="246221" y="1313021"/>
                      <a:pt x="7144" y="1547336"/>
                    </a:cubicBezTo>
                    <a:cubicBezTo>
                      <a:pt x="7144" y="1548289"/>
                      <a:pt x="8096" y="1549241"/>
                      <a:pt x="8096" y="1550194"/>
                    </a:cubicBezTo>
                    <a:cubicBezTo>
                      <a:pt x="10954" y="1583531"/>
                      <a:pt x="39529" y="1640681"/>
                      <a:pt x="116681" y="1778794"/>
                    </a:cubicBezTo>
                    <a:lnTo>
                      <a:pt x="513874" y="1778794"/>
                    </a:lnTo>
                    <a:lnTo>
                      <a:pt x="513874" y="2195036"/>
                    </a:lnTo>
                    <a:cubicBezTo>
                      <a:pt x="567214" y="2229326"/>
                      <a:pt x="625316" y="2258854"/>
                      <a:pt x="685324" y="2285524"/>
                    </a:cubicBezTo>
                    <a:cubicBezTo>
                      <a:pt x="829151" y="2347436"/>
                      <a:pt x="982504" y="2378869"/>
                      <a:pt x="1146334" y="2378869"/>
                    </a:cubicBezTo>
                    <a:cubicBezTo>
                      <a:pt x="1310164" y="2378869"/>
                      <a:pt x="1463516" y="2347436"/>
                      <a:pt x="1608296" y="2285524"/>
                    </a:cubicBezTo>
                    <a:cubicBezTo>
                      <a:pt x="1693069" y="2247424"/>
                      <a:pt x="1773079" y="2202656"/>
                      <a:pt x="1846421" y="2150269"/>
                    </a:cubicBezTo>
                    <a:lnTo>
                      <a:pt x="1846421" y="1028224"/>
                    </a:lnTo>
                    <a:lnTo>
                      <a:pt x="1784509" y="1105376"/>
                    </a:lnTo>
                    <a:cubicBezTo>
                      <a:pt x="1783556" y="1106329"/>
                      <a:pt x="1783556" y="1106329"/>
                      <a:pt x="1783556" y="1106329"/>
                    </a:cubicBezTo>
                    <a:cubicBezTo>
                      <a:pt x="1786414" y="1134904"/>
                      <a:pt x="1789271" y="1163479"/>
                      <a:pt x="1789271" y="1193006"/>
                    </a:cubicBezTo>
                    <a:cubicBezTo>
                      <a:pt x="1789271" y="1280636"/>
                      <a:pt x="1773079" y="1364456"/>
                      <a:pt x="1738789" y="1441609"/>
                    </a:cubicBezTo>
                    <a:cubicBezTo>
                      <a:pt x="1705451" y="1519714"/>
                      <a:pt x="1659731" y="1587341"/>
                      <a:pt x="1601629" y="1645444"/>
                    </a:cubicBezTo>
                    <a:cubicBezTo>
                      <a:pt x="1543526" y="1703546"/>
                      <a:pt x="1475899" y="1750219"/>
                      <a:pt x="1397794" y="1782604"/>
                    </a:cubicBezTo>
                    <a:cubicBezTo>
                      <a:pt x="1320641" y="1815941"/>
                      <a:pt x="1236821" y="1833086"/>
                      <a:pt x="1149191" y="1833086"/>
                    </a:cubicBezTo>
                    <a:cubicBezTo>
                      <a:pt x="1060609" y="1833086"/>
                      <a:pt x="977741" y="1816894"/>
                      <a:pt x="899636" y="1782604"/>
                    </a:cubicBezTo>
                    <a:cubicBezTo>
                      <a:pt x="822484" y="1749266"/>
                      <a:pt x="753904" y="1703546"/>
                      <a:pt x="695801" y="1645444"/>
                    </a:cubicBezTo>
                    <a:cubicBezTo>
                      <a:pt x="637699" y="1587341"/>
                      <a:pt x="591979" y="1519714"/>
                      <a:pt x="558641" y="1441609"/>
                    </a:cubicBezTo>
                    <a:cubicBezTo>
                      <a:pt x="525304" y="1364456"/>
                      <a:pt x="508159" y="1280636"/>
                      <a:pt x="508159" y="1193006"/>
                    </a:cubicBezTo>
                    <a:cubicBezTo>
                      <a:pt x="508159" y="1104424"/>
                      <a:pt x="525304" y="1021556"/>
                      <a:pt x="558641" y="943451"/>
                    </a:cubicBezTo>
                    <a:cubicBezTo>
                      <a:pt x="591979" y="866299"/>
                      <a:pt x="637699" y="797719"/>
                      <a:pt x="695801" y="739616"/>
                    </a:cubicBezTo>
                    <a:cubicBezTo>
                      <a:pt x="753904" y="681514"/>
                      <a:pt x="822484" y="635794"/>
                      <a:pt x="899636" y="602456"/>
                    </a:cubicBezTo>
                    <a:cubicBezTo>
                      <a:pt x="976789" y="569119"/>
                      <a:pt x="1060609" y="551974"/>
                      <a:pt x="1149191" y="551974"/>
                    </a:cubicBezTo>
                    <a:cubicBezTo>
                      <a:pt x="1221581" y="551974"/>
                      <a:pt x="1345406" y="572929"/>
                      <a:pt x="1440656" y="611029"/>
                    </a:cubicBezTo>
                    <a:lnTo>
                      <a:pt x="1783556" y="191929"/>
                    </a:lnTo>
                    <a:cubicBezTo>
                      <a:pt x="1750219" y="173831"/>
                      <a:pt x="1643539" y="115729"/>
                      <a:pt x="1609249" y="100489"/>
                    </a:cubicBezTo>
                    <a:cubicBezTo>
                      <a:pt x="1464469" y="37624"/>
                      <a:pt x="1311116" y="7144"/>
                      <a:pt x="1147286" y="7144"/>
                    </a:cubicBezTo>
                    <a:cubicBezTo>
                      <a:pt x="983456" y="7144"/>
                      <a:pt x="829151" y="36671"/>
                      <a:pt x="686276" y="100489"/>
                    </a:cubicBezTo>
                    <a:cubicBezTo>
                      <a:pt x="460534" y="201454"/>
                      <a:pt x="347186" y="310039"/>
                      <a:pt x="250984" y="396716"/>
                    </a:cubicBezTo>
                    <a:cubicBezTo>
                      <a:pt x="287179" y="447199"/>
                      <a:pt x="291941" y="420529"/>
                      <a:pt x="316706" y="478631"/>
                    </a:cubicBezTo>
                    <a:lnTo>
                      <a:pt x="353854" y="5167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" name="Google Shape;337;p36">
                <a:extLst>
                  <a:ext uri="{FF2B5EF4-FFF2-40B4-BE49-F238E27FC236}">
                    <a16:creationId xmlns:a16="http://schemas.microsoft.com/office/drawing/2014/main" id="{4CA59485-9CF7-4BB3-97D3-9D805E015A1F}"/>
                  </a:ext>
                </a:extLst>
              </p:cNvPr>
              <p:cNvSpPr/>
              <p:nvPr/>
            </p:nvSpPr>
            <p:spPr>
              <a:xfrm>
                <a:off x="-390561" y="1300015"/>
                <a:ext cx="1600200" cy="2381250"/>
              </a:xfrm>
              <a:custGeom>
                <a:avLst/>
                <a:gdLst/>
                <a:ahLst/>
                <a:cxnLst/>
                <a:rect l="l" t="t" r="r" b="b"/>
                <a:pathLst>
                  <a:path w="1600200" h="2381250" extrusionOk="0">
                    <a:moveTo>
                      <a:pt x="894874" y="1834039"/>
                    </a:moveTo>
                    <a:cubicBezTo>
                      <a:pt x="997744" y="1751171"/>
                      <a:pt x="1088231" y="1671161"/>
                      <a:pt x="1168241" y="1591151"/>
                    </a:cubicBezTo>
                    <a:cubicBezTo>
                      <a:pt x="1451134" y="1309211"/>
                      <a:pt x="1593056" y="1046321"/>
                      <a:pt x="1593056" y="802481"/>
                    </a:cubicBezTo>
                    <a:cubicBezTo>
                      <a:pt x="1593056" y="691991"/>
                      <a:pt x="1572101" y="590074"/>
                      <a:pt x="1530191" y="493871"/>
                    </a:cubicBezTo>
                    <a:cubicBezTo>
                      <a:pt x="1507331" y="441484"/>
                      <a:pt x="1480661" y="392906"/>
                      <a:pt x="1449229" y="348139"/>
                    </a:cubicBezTo>
                    <a:cubicBezTo>
                      <a:pt x="1422559" y="310039"/>
                      <a:pt x="1393031" y="274796"/>
                      <a:pt x="1360646" y="241459"/>
                    </a:cubicBezTo>
                    <a:cubicBezTo>
                      <a:pt x="1288256" y="169069"/>
                      <a:pt x="1204436" y="112871"/>
                      <a:pt x="1109186" y="70009"/>
                    </a:cubicBezTo>
                    <a:cubicBezTo>
                      <a:pt x="1013936" y="28099"/>
                      <a:pt x="911066" y="7144"/>
                      <a:pt x="801529" y="7144"/>
                    </a:cubicBezTo>
                    <a:cubicBezTo>
                      <a:pt x="691039" y="7144"/>
                      <a:pt x="589121" y="28099"/>
                      <a:pt x="492919" y="70009"/>
                    </a:cubicBezTo>
                    <a:cubicBezTo>
                      <a:pt x="396716" y="111919"/>
                      <a:pt x="312896" y="169069"/>
                      <a:pt x="240506" y="241459"/>
                    </a:cubicBezTo>
                    <a:cubicBezTo>
                      <a:pt x="169069" y="313849"/>
                      <a:pt x="111919" y="398621"/>
                      <a:pt x="70009" y="494824"/>
                    </a:cubicBezTo>
                    <a:cubicBezTo>
                      <a:pt x="28099" y="590074"/>
                      <a:pt x="7144" y="692944"/>
                      <a:pt x="7144" y="802481"/>
                    </a:cubicBezTo>
                    <a:lnTo>
                      <a:pt x="555784" y="802481"/>
                    </a:lnTo>
                    <a:cubicBezTo>
                      <a:pt x="555784" y="731996"/>
                      <a:pt x="579596" y="673894"/>
                      <a:pt x="626269" y="625316"/>
                    </a:cubicBezTo>
                    <a:cubicBezTo>
                      <a:pt x="673894" y="577691"/>
                      <a:pt x="731996" y="552926"/>
                      <a:pt x="801529" y="552926"/>
                    </a:cubicBezTo>
                    <a:cubicBezTo>
                      <a:pt x="870109" y="552926"/>
                      <a:pt x="928211" y="576739"/>
                      <a:pt x="975836" y="624364"/>
                    </a:cubicBezTo>
                    <a:cubicBezTo>
                      <a:pt x="1022509" y="671989"/>
                      <a:pt x="1046321" y="730091"/>
                      <a:pt x="1046321" y="799624"/>
                    </a:cubicBezTo>
                    <a:cubicBezTo>
                      <a:pt x="1046321" y="844391"/>
                      <a:pt x="1021556" y="904399"/>
                      <a:pt x="972026" y="977741"/>
                    </a:cubicBezTo>
                    <a:cubicBezTo>
                      <a:pt x="922496" y="1051084"/>
                      <a:pt x="852011" y="1132046"/>
                      <a:pt x="761524" y="1222534"/>
                    </a:cubicBezTo>
                    <a:cubicBezTo>
                      <a:pt x="671036" y="1312069"/>
                      <a:pt x="561499" y="1405414"/>
                      <a:pt x="432911" y="1502569"/>
                    </a:cubicBezTo>
                    <a:cubicBezTo>
                      <a:pt x="307181" y="1598771"/>
                      <a:pt x="164306" y="1695926"/>
                      <a:pt x="7144" y="1791176"/>
                    </a:cubicBezTo>
                    <a:lnTo>
                      <a:pt x="7144" y="2379821"/>
                    </a:lnTo>
                    <a:lnTo>
                      <a:pt x="1594009" y="2379821"/>
                    </a:lnTo>
                    <a:lnTo>
                      <a:pt x="1594009" y="2154079"/>
                    </a:lnTo>
                    <a:lnTo>
                      <a:pt x="1594009" y="1834039"/>
                    </a:lnTo>
                    <a:lnTo>
                      <a:pt x="1289209" y="1834039"/>
                    </a:lnTo>
                    <a:lnTo>
                      <a:pt x="894874" y="1834039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4A8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3971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>
            <a:spLocks noGrp="1"/>
          </p:cNvSpPr>
          <p:nvPr>
            <p:ph type="body" idx="4294967295"/>
          </p:nvPr>
        </p:nvSpPr>
        <p:spPr>
          <a:xfrm>
            <a:off x="649288" y="60166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pic>
        <p:nvPicPr>
          <p:cNvPr id="420" name="Google Shape;420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8221" y="2000524"/>
            <a:ext cx="10316704" cy="51991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1"/>
          <p:cNvSpPr/>
          <p:nvPr/>
        </p:nvSpPr>
        <p:spPr>
          <a:xfrm rot="1201188">
            <a:off x="-500137" y="-266753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941183" y="1179564"/>
            <a:ext cx="2779140" cy="653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New Form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Membuat Form baru</a:t>
            </a:r>
            <a:endParaRPr sz="1680"/>
          </a:p>
        </p:txBody>
      </p:sp>
      <p:pic>
        <p:nvPicPr>
          <p:cNvPr id="424" name="Google Shape;424;p41"/>
          <p:cNvPicPr preferRelativeResize="0"/>
          <p:nvPr/>
        </p:nvPicPr>
        <p:blipFill rotWithShape="1">
          <a:blip r:embed="rId4"/>
          <a:srcRect b="68589"/>
          <a:stretch>
            <a:fillRect/>
          </a:stretch>
        </p:blipFill>
        <p:spPr>
          <a:xfrm>
            <a:off x="941183" y="303584"/>
            <a:ext cx="2779140" cy="87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404603" y="880244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1"/>
          <p:cNvSpPr txBox="1"/>
          <p:nvPr/>
        </p:nvSpPr>
        <p:spPr>
          <a:xfrm>
            <a:off x="11005118" y="1923944"/>
            <a:ext cx="2007600" cy="25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</a:t>
            </a:r>
          </a:p>
          <a:p>
            <a:r>
              <a:rPr lang="en-US" sz="1680"/>
              <a:t>1. </a:t>
            </a:r>
            <a:r>
              <a:rPr lang="en-US" sz="1680" u="sng">
                <a:solidFill>
                  <a:schemeClr val="hlink"/>
                </a:solidFill>
                <a:hlinkClick r:id="" action="ppaction://noaction"/>
              </a:rPr>
              <a:t>CONFIG</a:t>
            </a:r>
            <a:endParaRPr sz="1680"/>
          </a:p>
          <a:p>
            <a:r>
              <a:rPr lang="en-US" sz="1680"/>
              <a:t>    -- </a:t>
            </a:r>
            <a:r>
              <a:rPr lang="en-US" sz="1680" u="sng">
                <a:solidFill>
                  <a:schemeClr val="hlink"/>
                </a:solidFill>
                <a:hlinkClick r:id="rId6"/>
              </a:rPr>
              <a:t>acuan T43.1</a:t>
            </a:r>
            <a:endParaRPr sz="1680"/>
          </a:p>
          <a:p>
            <a:r>
              <a:rPr lang="en-US" sz="1680"/>
              <a:t>2. id kuisioner</a:t>
            </a:r>
            <a:endParaRPr sz="1680"/>
          </a:p>
          <a:p>
            <a:pPr>
              <a:buClr>
                <a:schemeClr val="dk1"/>
              </a:buClr>
              <a:buSzPts val="1100"/>
            </a:pPr>
            <a:r>
              <a:rPr lang="en-US" sz="1680">
                <a:solidFill>
                  <a:schemeClr val="dk1"/>
                </a:solidFill>
              </a:rPr>
              <a:t>3. pilihan tampilan</a:t>
            </a:r>
            <a:endParaRPr sz="1680"/>
          </a:p>
          <a:p>
            <a:r>
              <a:rPr lang="en-US" sz="1680"/>
              <a:t>4. tipe soal </a:t>
            </a:r>
            <a:endParaRPr sz="1680"/>
          </a:p>
          <a:p>
            <a:r>
              <a:rPr lang="en-US" sz="1680"/>
              <a:t>5. </a:t>
            </a:r>
            <a:r>
              <a:rPr lang="en-US" sz="1680" u="sng">
                <a:solidFill>
                  <a:schemeClr val="hlink"/>
                </a:solidFill>
                <a:hlinkClick r:id="" action="ppaction://noaction"/>
              </a:rPr>
              <a:t>config tiap soal</a:t>
            </a:r>
            <a:endParaRPr sz="1680"/>
          </a:p>
          <a:p>
            <a:r>
              <a:rPr lang="en-US" sz="1680"/>
              <a:t>6. tampilan soal</a:t>
            </a:r>
            <a:endParaRPr sz="1680"/>
          </a:p>
          <a:p>
            <a:endParaRPr sz="1680"/>
          </a:p>
          <a:p>
            <a:r>
              <a:rPr lang="en-US" sz="1680"/>
              <a:t> </a:t>
            </a:r>
            <a:endParaRPr sz="1680"/>
          </a:p>
        </p:txBody>
      </p:sp>
      <p:sp>
        <p:nvSpPr>
          <p:cNvPr id="427" name="Google Shape;427;p41"/>
          <p:cNvSpPr/>
          <p:nvPr/>
        </p:nvSpPr>
        <p:spPr>
          <a:xfrm>
            <a:off x="618238" y="1923944"/>
            <a:ext cx="989100" cy="5413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28" name="Google Shape;428;p41"/>
          <p:cNvSpPr/>
          <p:nvPr/>
        </p:nvSpPr>
        <p:spPr>
          <a:xfrm>
            <a:off x="2472153" y="1923944"/>
            <a:ext cx="709800" cy="5413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29" name="Google Shape;429;p41"/>
          <p:cNvSpPr/>
          <p:nvPr/>
        </p:nvSpPr>
        <p:spPr>
          <a:xfrm>
            <a:off x="527063" y="3209704"/>
            <a:ext cx="1563240" cy="36758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30" name="Google Shape;430;p41"/>
          <p:cNvSpPr/>
          <p:nvPr/>
        </p:nvSpPr>
        <p:spPr>
          <a:xfrm>
            <a:off x="2404603" y="2556604"/>
            <a:ext cx="4102980" cy="2929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31" name="Google Shape;431;p41"/>
          <p:cNvSpPr/>
          <p:nvPr/>
        </p:nvSpPr>
        <p:spPr>
          <a:xfrm>
            <a:off x="7275833" y="2465324"/>
            <a:ext cx="2961000" cy="47342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32" name="Google Shape;432;p41"/>
          <p:cNvSpPr/>
          <p:nvPr/>
        </p:nvSpPr>
        <p:spPr>
          <a:xfrm>
            <a:off x="7275833" y="1923944"/>
            <a:ext cx="3659040" cy="4695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33" name="Google Shape;433;p41"/>
          <p:cNvSpPr/>
          <p:nvPr/>
        </p:nvSpPr>
        <p:spPr>
          <a:xfrm>
            <a:off x="1607338" y="1984005"/>
            <a:ext cx="631680" cy="4212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70C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r>
              <a:rPr lang="en-US" sz="2520">
                <a:solidFill>
                  <a:srgbClr val="FFFFFF"/>
                </a:solidFill>
              </a:rPr>
              <a:t>1</a:t>
            </a:r>
            <a:endParaRPr sz="2520">
              <a:solidFill>
                <a:srgbClr val="FFFFFF"/>
              </a:solidFill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3181953" y="1984005"/>
            <a:ext cx="631680" cy="4212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70C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r>
              <a:rPr lang="en-US" sz="2520">
                <a:solidFill>
                  <a:srgbClr val="FFFFFF"/>
                </a:solidFill>
              </a:rPr>
              <a:t>2</a:t>
            </a:r>
            <a:endParaRPr sz="2520">
              <a:solidFill>
                <a:srgbClr val="FFFFFF"/>
              </a:solidFill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2090303" y="6290755"/>
            <a:ext cx="631680" cy="4212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70C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r>
              <a:rPr lang="en-US" sz="2520">
                <a:solidFill>
                  <a:srgbClr val="FFFFFF"/>
                </a:solidFill>
              </a:rPr>
              <a:t>4</a:t>
            </a:r>
            <a:endParaRPr sz="2520">
              <a:solidFill>
                <a:srgbClr val="FFFFFF"/>
              </a:solidFill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6611918" y="4929290"/>
            <a:ext cx="631680" cy="4212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70C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r>
              <a:rPr lang="en-US" sz="2520">
                <a:solidFill>
                  <a:srgbClr val="FFFFFF"/>
                </a:solidFill>
              </a:rPr>
              <a:t>5</a:t>
            </a:r>
            <a:endParaRPr sz="2520">
              <a:solidFill>
                <a:srgbClr val="FFFFFF"/>
              </a:solidFill>
            </a:endParaRPr>
          </a:p>
        </p:txBody>
      </p:sp>
      <p:sp>
        <p:nvSpPr>
          <p:cNvPr id="437" name="Google Shape;437;p41"/>
          <p:cNvSpPr/>
          <p:nvPr/>
        </p:nvSpPr>
        <p:spPr>
          <a:xfrm>
            <a:off x="10236833" y="4929290"/>
            <a:ext cx="631680" cy="4212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70C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r>
              <a:rPr lang="en-US" sz="2520">
                <a:solidFill>
                  <a:srgbClr val="FFFFFF"/>
                </a:solidFill>
              </a:rPr>
              <a:t>6</a:t>
            </a:r>
            <a:endParaRPr sz="2520">
              <a:solidFill>
                <a:srgbClr val="FFFFFF"/>
              </a:solidFill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6644153" y="1993244"/>
            <a:ext cx="631680" cy="4212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70C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r>
              <a:rPr lang="en-US" sz="2520">
                <a:solidFill>
                  <a:srgbClr val="FFFFFF"/>
                </a:solidFill>
              </a:rPr>
              <a:t>3</a:t>
            </a:r>
            <a:endParaRPr sz="252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8239" y="1981476"/>
            <a:ext cx="9138119" cy="519911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2"/>
          <p:cNvSpPr txBox="1">
            <a:spLocks noGrp="1"/>
          </p:cNvSpPr>
          <p:nvPr>
            <p:ph type="body" idx="4294967295"/>
          </p:nvPr>
        </p:nvSpPr>
        <p:spPr>
          <a:xfrm>
            <a:off x="649288" y="58261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447" name="Google Shape;447;p42"/>
          <p:cNvSpPr/>
          <p:nvPr/>
        </p:nvSpPr>
        <p:spPr>
          <a:xfrm rot="1201188">
            <a:off x="-500136" y="-285801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8" name="Google Shape;448;p42"/>
          <p:cNvSpPr txBox="1"/>
          <p:nvPr/>
        </p:nvSpPr>
        <p:spPr>
          <a:xfrm>
            <a:off x="941184" y="1160516"/>
            <a:ext cx="2779140" cy="653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New Form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Membuat Form baru</a:t>
            </a:r>
            <a:endParaRPr sz="1680"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4"/>
          <a:srcRect b="68589"/>
          <a:stretch>
            <a:fillRect/>
          </a:stretch>
        </p:blipFill>
        <p:spPr>
          <a:xfrm>
            <a:off x="941184" y="284536"/>
            <a:ext cx="2779140" cy="87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404604" y="861196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 txBox="1"/>
          <p:nvPr/>
        </p:nvSpPr>
        <p:spPr>
          <a:xfrm>
            <a:off x="9914799" y="1904896"/>
            <a:ext cx="2779140" cy="25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680">
                <a:solidFill>
                  <a:schemeClr val="dk1"/>
                </a:solidFill>
              </a:rPr>
              <a:t>-- </a:t>
            </a:r>
            <a:r>
              <a:rPr lang="en-US" sz="1680" u="sng">
                <a:solidFill>
                  <a:schemeClr val="hlink"/>
                </a:solidFill>
                <a:hlinkClick r:id="rId6"/>
              </a:rPr>
              <a:t>acuan T43.1</a:t>
            </a:r>
            <a:endParaRPr lang="en-US" sz="1680" u="sng">
              <a:solidFill>
                <a:schemeClr val="hlink"/>
              </a:solidFill>
            </a:endParaRPr>
          </a:p>
          <a:p>
            <a:endParaRPr lang="en-US" sz="1680" u="sng">
              <a:solidFill>
                <a:schemeClr val="hlink"/>
              </a:solidFill>
            </a:endParaRPr>
          </a:p>
          <a:p>
            <a:r>
              <a:rPr lang="en-US" sz="1680"/>
              <a:t>1. FORM SETTINGS</a:t>
            </a:r>
            <a:endParaRPr sz="1680"/>
          </a:p>
          <a:p>
            <a:r>
              <a:rPr lang="en-US" sz="1680"/>
              <a:t>2. GENERAL SETTINGS</a:t>
            </a:r>
            <a:endParaRPr sz="1680"/>
          </a:p>
          <a:p>
            <a:r>
              <a:rPr lang="en-US" sz="1680"/>
              <a:t>3. Form Category </a:t>
            </a:r>
            <a:endParaRPr sz="1680"/>
          </a:p>
          <a:p>
            <a:endParaRPr sz="1680"/>
          </a:p>
          <a:p>
            <a:endParaRPr sz="1680"/>
          </a:p>
        </p:txBody>
      </p:sp>
      <p:sp>
        <p:nvSpPr>
          <p:cNvPr id="452" name="Google Shape;452;p42"/>
          <p:cNvSpPr/>
          <p:nvPr/>
        </p:nvSpPr>
        <p:spPr>
          <a:xfrm>
            <a:off x="1645279" y="1904896"/>
            <a:ext cx="1380960" cy="5413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53" name="Google Shape;453;p42"/>
          <p:cNvSpPr/>
          <p:nvPr/>
        </p:nvSpPr>
        <p:spPr>
          <a:xfrm>
            <a:off x="618239" y="2446276"/>
            <a:ext cx="1563240" cy="4212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54" name="Google Shape;454;p42"/>
          <p:cNvSpPr/>
          <p:nvPr/>
        </p:nvSpPr>
        <p:spPr>
          <a:xfrm>
            <a:off x="5650784" y="2537556"/>
            <a:ext cx="3263820" cy="653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8240" y="1981474"/>
            <a:ext cx="10224969" cy="419030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>
            <a:spLocks noGrp="1"/>
          </p:cNvSpPr>
          <p:nvPr>
            <p:ph type="body" idx="4294967295"/>
          </p:nvPr>
        </p:nvSpPr>
        <p:spPr>
          <a:xfrm>
            <a:off x="649288" y="58261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463" name="Google Shape;463;p43"/>
          <p:cNvSpPr/>
          <p:nvPr/>
        </p:nvSpPr>
        <p:spPr>
          <a:xfrm rot="1201188">
            <a:off x="-500136" y="-285801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941184" y="1160516"/>
            <a:ext cx="2779140" cy="653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New Form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Membuat Form baru</a:t>
            </a:r>
            <a:endParaRPr sz="1680"/>
          </a:p>
        </p:txBody>
      </p:sp>
      <p:pic>
        <p:nvPicPr>
          <p:cNvPr id="465" name="Google Shape;465;p43"/>
          <p:cNvPicPr preferRelativeResize="0"/>
          <p:nvPr/>
        </p:nvPicPr>
        <p:blipFill rotWithShape="1">
          <a:blip r:embed="rId4"/>
          <a:srcRect b="68589"/>
          <a:stretch>
            <a:fillRect/>
          </a:stretch>
        </p:blipFill>
        <p:spPr>
          <a:xfrm>
            <a:off x="941184" y="284536"/>
            <a:ext cx="2779140" cy="87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3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404604" y="861196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/>
        </p:nvSpPr>
        <p:spPr>
          <a:xfrm>
            <a:off x="618239" y="6171781"/>
            <a:ext cx="5594400" cy="100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 </a:t>
            </a:r>
            <a:r>
              <a:rPr lang="en-US" sz="1680">
                <a:solidFill>
                  <a:schemeClr val="dk1"/>
                </a:solidFill>
              </a:rPr>
              <a:t>-- </a:t>
            </a:r>
            <a:r>
              <a:rPr lang="en-US" sz="1680" u="sng">
                <a:solidFill>
                  <a:schemeClr val="hlink"/>
                </a:solidFill>
                <a:hlinkClick r:id="rId6"/>
              </a:rPr>
              <a:t>acuan T43.1</a:t>
            </a:r>
            <a:endParaRPr lang="en-US" sz="1680" u="sng">
              <a:solidFill>
                <a:schemeClr val="hlink"/>
              </a:solidFill>
            </a:endParaRPr>
          </a:p>
          <a:p>
            <a:r>
              <a:rPr lang="en-US" sz="1680"/>
              <a:t>1. SUBMISSION LIMITATION</a:t>
            </a:r>
            <a:endParaRPr sz="1680"/>
          </a:p>
          <a:p>
            <a:r>
              <a:rPr lang="en-US" sz="1680"/>
              <a:t>2. Isi Field yang di perlukan</a:t>
            </a:r>
            <a:endParaRPr sz="1680"/>
          </a:p>
        </p:txBody>
      </p:sp>
      <p:sp>
        <p:nvSpPr>
          <p:cNvPr id="468" name="Google Shape;468;p43"/>
          <p:cNvSpPr/>
          <p:nvPr/>
        </p:nvSpPr>
        <p:spPr>
          <a:xfrm>
            <a:off x="618239" y="2653476"/>
            <a:ext cx="1563240" cy="4212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69" name="Google Shape;469;p43"/>
          <p:cNvSpPr/>
          <p:nvPr/>
        </p:nvSpPr>
        <p:spPr>
          <a:xfrm>
            <a:off x="2775009" y="2343551"/>
            <a:ext cx="6984180" cy="33587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8240" y="1981476"/>
            <a:ext cx="10221578" cy="419030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4"/>
          <p:cNvSpPr txBox="1">
            <a:spLocks noGrp="1"/>
          </p:cNvSpPr>
          <p:nvPr>
            <p:ph type="body" idx="4294967295"/>
          </p:nvPr>
        </p:nvSpPr>
        <p:spPr>
          <a:xfrm>
            <a:off x="649288" y="58261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478" name="Google Shape;478;p44"/>
          <p:cNvSpPr/>
          <p:nvPr/>
        </p:nvSpPr>
        <p:spPr>
          <a:xfrm rot="1201188">
            <a:off x="-500136" y="-285801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9" name="Google Shape;479;p44"/>
          <p:cNvSpPr txBox="1"/>
          <p:nvPr/>
        </p:nvSpPr>
        <p:spPr>
          <a:xfrm>
            <a:off x="941184" y="1160516"/>
            <a:ext cx="2779140" cy="653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New Form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Membuat Form baru</a:t>
            </a:r>
            <a:endParaRPr sz="1680"/>
          </a:p>
        </p:txBody>
      </p:sp>
      <p:pic>
        <p:nvPicPr>
          <p:cNvPr id="480" name="Google Shape;480;p44"/>
          <p:cNvPicPr preferRelativeResize="0"/>
          <p:nvPr/>
        </p:nvPicPr>
        <p:blipFill rotWithShape="1">
          <a:blip r:embed="rId4"/>
          <a:srcRect b="68589"/>
          <a:stretch>
            <a:fillRect/>
          </a:stretch>
        </p:blipFill>
        <p:spPr>
          <a:xfrm>
            <a:off x="941184" y="284536"/>
            <a:ext cx="2779140" cy="87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4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404604" y="861196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4"/>
          <p:cNvSpPr txBox="1"/>
          <p:nvPr/>
        </p:nvSpPr>
        <p:spPr>
          <a:xfrm>
            <a:off x="618239" y="6171781"/>
            <a:ext cx="5594400" cy="100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 dirty="0" err="1"/>
              <a:t>langkah</a:t>
            </a:r>
            <a:r>
              <a:rPr lang="en-US" sz="2520" dirty="0"/>
              <a:t> </a:t>
            </a:r>
            <a:r>
              <a:rPr lang="en-US" sz="2520" dirty="0" err="1"/>
              <a:t>langkah</a:t>
            </a:r>
            <a:r>
              <a:rPr lang="en-US" sz="2520" dirty="0"/>
              <a:t> : </a:t>
            </a:r>
            <a:r>
              <a:rPr lang="en-US" sz="1680" dirty="0">
                <a:solidFill>
                  <a:schemeClr val="dk1"/>
                </a:solidFill>
              </a:rPr>
              <a:t>-- </a:t>
            </a:r>
            <a:r>
              <a:rPr lang="en-US" sz="1680" u="sng" dirty="0" err="1">
                <a:solidFill>
                  <a:schemeClr val="hlink"/>
                </a:solidFill>
                <a:hlinkClick r:id="rId6"/>
              </a:rPr>
              <a:t>acuan</a:t>
            </a:r>
            <a:r>
              <a:rPr lang="en-US" sz="1680" u="sng" dirty="0">
                <a:solidFill>
                  <a:schemeClr val="hlink"/>
                </a:solidFill>
                <a:hlinkClick r:id="rId6"/>
              </a:rPr>
              <a:t> T43.1</a:t>
            </a:r>
            <a:endParaRPr lang="en-US" sz="1680" u="sng" dirty="0">
              <a:solidFill>
                <a:schemeClr val="hlink"/>
              </a:solidFill>
            </a:endParaRPr>
          </a:p>
          <a:p>
            <a:r>
              <a:rPr lang="en-US" sz="1680" dirty="0"/>
              <a:t>1. FORM SUBMISSION</a:t>
            </a:r>
            <a:endParaRPr sz="1680" dirty="0"/>
          </a:p>
          <a:p>
            <a:r>
              <a:rPr lang="en-US" sz="1680" dirty="0"/>
              <a:t>2. Isi Field yang di </a:t>
            </a:r>
            <a:r>
              <a:rPr lang="en-US" sz="1680" dirty="0" err="1"/>
              <a:t>perlukan</a:t>
            </a:r>
            <a:endParaRPr sz="1680" dirty="0"/>
          </a:p>
        </p:txBody>
      </p:sp>
      <p:sp>
        <p:nvSpPr>
          <p:cNvPr id="483" name="Google Shape;483;p44"/>
          <p:cNvSpPr/>
          <p:nvPr/>
        </p:nvSpPr>
        <p:spPr>
          <a:xfrm>
            <a:off x="618239" y="3977246"/>
            <a:ext cx="1563240" cy="4212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84" name="Google Shape;484;p44"/>
          <p:cNvSpPr/>
          <p:nvPr/>
        </p:nvSpPr>
        <p:spPr>
          <a:xfrm>
            <a:off x="2775009" y="2343551"/>
            <a:ext cx="6984180" cy="33587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5614" y="1981478"/>
            <a:ext cx="5749696" cy="45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5"/>
          <p:cNvSpPr txBox="1">
            <a:spLocks noGrp="1"/>
          </p:cNvSpPr>
          <p:nvPr>
            <p:ph type="body" idx="4294967295"/>
          </p:nvPr>
        </p:nvSpPr>
        <p:spPr>
          <a:xfrm>
            <a:off x="649288" y="58261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493" name="Google Shape;493;p45"/>
          <p:cNvSpPr/>
          <p:nvPr/>
        </p:nvSpPr>
        <p:spPr>
          <a:xfrm rot="1201188">
            <a:off x="-500136" y="-285800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941184" y="1160517"/>
            <a:ext cx="2779140" cy="653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New Form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Membuat Form baru</a:t>
            </a:r>
            <a:endParaRPr sz="1680"/>
          </a:p>
        </p:txBody>
      </p:sp>
      <p:pic>
        <p:nvPicPr>
          <p:cNvPr id="495" name="Google Shape;495;p45"/>
          <p:cNvPicPr preferRelativeResize="0"/>
          <p:nvPr/>
        </p:nvPicPr>
        <p:blipFill rotWithShape="1">
          <a:blip r:embed="rId4"/>
          <a:srcRect b="68589"/>
          <a:stretch>
            <a:fillRect/>
          </a:stretch>
        </p:blipFill>
        <p:spPr>
          <a:xfrm>
            <a:off x="941184" y="284537"/>
            <a:ext cx="2779140" cy="87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5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404604" y="861197"/>
            <a:ext cx="1228430" cy="22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658541" y="1975308"/>
            <a:ext cx="5777135" cy="45992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82;p44">
            <a:extLst>
              <a:ext uri="{FF2B5EF4-FFF2-40B4-BE49-F238E27FC236}">
                <a16:creationId xmlns:a16="http://schemas.microsoft.com/office/drawing/2014/main" id="{3CC76831-DC8D-4033-AC7E-497306FC9FC5}"/>
              </a:ext>
            </a:extLst>
          </p:cNvPr>
          <p:cNvSpPr txBox="1"/>
          <p:nvPr/>
        </p:nvSpPr>
        <p:spPr>
          <a:xfrm>
            <a:off x="615610" y="6736264"/>
            <a:ext cx="5594400" cy="100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 dirty="0"/>
              <a:t>Menu </a:t>
            </a:r>
            <a:r>
              <a:rPr lang="en-US" sz="2520" dirty="0" err="1"/>
              <a:t>elemen</a:t>
            </a:r>
            <a:r>
              <a:rPr lang="en-US" sz="2520" dirty="0"/>
              <a:t> : </a:t>
            </a:r>
            <a:r>
              <a:rPr lang="en-US" sz="1680" dirty="0">
                <a:solidFill>
                  <a:schemeClr val="dk1"/>
                </a:solidFill>
              </a:rPr>
              <a:t>-- </a:t>
            </a:r>
            <a:r>
              <a:rPr lang="en-US" sz="1680" u="sng" dirty="0" err="1">
                <a:solidFill>
                  <a:schemeClr val="hlink"/>
                </a:solidFill>
                <a:hlinkClick r:id="rId7"/>
              </a:rPr>
              <a:t>acuan</a:t>
            </a:r>
            <a:r>
              <a:rPr lang="en-US" sz="1680" u="sng" dirty="0">
                <a:solidFill>
                  <a:schemeClr val="hlink"/>
                </a:solidFill>
                <a:hlinkClick r:id="rId7"/>
              </a:rPr>
              <a:t> T43.1</a:t>
            </a:r>
            <a:endParaRPr lang="en-US" sz="1680" u="sng" dirty="0">
              <a:solidFill>
                <a:schemeClr val="hlink"/>
              </a:solidFill>
            </a:endParaRPr>
          </a:p>
          <a:p>
            <a:r>
              <a:rPr lang="en-US" sz="1680" dirty="0"/>
              <a:t>1. </a:t>
            </a:r>
            <a:r>
              <a:rPr lang="en-ID" sz="1680" dirty="0"/>
              <a:t>APPEARANCE</a:t>
            </a:r>
            <a:endParaRPr sz="1680" dirty="0"/>
          </a:p>
          <a:p>
            <a:r>
              <a:rPr lang="en-US" sz="1680" dirty="0"/>
              <a:t>2. OPTION</a:t>
            </a:r>
            <a:endParaRPr sz="16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>
            <a:spLocks noGrp="1"/>
          </p:cNvSpPr>
          <p:nvPr>
            <p:ph type="body" idx="4294967295"/>
          </p:nvPr>
        </p:nvSpPr>
        <p:spPr>
          <a:xfrm>
            <a:off x="649288" y="56356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504" name="Google Shape;504;p46">
            <a:hlinkClick r:id="" action="ppaction://noaction"/>
          </p:cNvPr>
          <p:cNvSpPr/>
          <p:nvPr/>
        </p:nvSpPr>
        <p:spPr>
          <a:xfrm>
            <a:off x="11922399" y="152400"/>
            <a:ext cx="1090320" cy="4212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r>
              <a:rPr lang="en-US" sz="2520"/>
              <a:t>HOME</a:t>
            </a:r>
          </a:p>
        </p:txBody>
      </p:sp>
      <p:sp>
        <p:nvSpPr>
          <p:cNvPr id="505" name="Google Shape;505;p46"/>
          <p:cNvSpPr/>
          <p:nvPr/>
        </p:nvSpPr>
        <p:spPr>
          <a:xfrm rot="1201188">
            <a:off x="-500136" y="-304852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941184" y="1141465"/>
            <a:ext cx="2779140" cy="653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New Form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Membuat Form baru</a:t>
            </a:r>
            <a:endParaRPr sz="1680"/>
          </a:p>
        </p:txBody>
      </p:sp>
      <p:pic>
        <p:nvPicPr>
          <p:cNvPr id="507" name="Google Shape;507;p46"/>
          <p:cNvPicPr preferRelativeResize="0"/>
          <p:nvPr/>
        </p:nvPicPr>
        <p:blipFill rotWithShape="1">
          <a:blip r:embed="rId3"/>
          <a:srcRect b="68589"/>
          <a:stretch>
            <a:fillRect/>
          </a:stretch>
        </p:blipFill>
        <p:spPr>
          <a:xfrm>
            <a:off x="941184" y="265485"/>
            <a:ext cx="2779140" cy="87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6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404604" y="842145"/>
            <a:ext cx="1228430" cy="22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 rotWithShape="1">
          <a:blip r:embed="rId5"/>
          <a:srcRect b="63642"/>
          <a:stretch>
            <a:fillRect/>
          </a:stretch>
        </p:blipFill>
        <p:spPr>
          <a:xfrm>
            <a:off x="615615" y="1962425"/>
            <a:ext cx="5749695" cy="151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658539" y="1956265"/>
            <a:ext cx="5777134" cy="444334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>
            <a:hlinkClick r:id="" action="ppaction://noaction"/>
          </p:cNvPr>
          <p:cNvSpPr/>
          <p:nvPr/>
        </p:nvSpPr>
        <p:spPr>
          <a:xfrm>
            <a:off x="10832079" y="152400"/>
            <a:ext cx="1090320" cy="4212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r>
              <a:rPr lang="en-US" sz="2520"/>
              <a:t>MENU</a:t>
            </a:r>
          </a:p>
        </p:txBody>
      </p:sp>
      <p:sp>
        <p:nvSpPr>
          <p:cNvPr id="11" name="Google Shape;482;p44">
            <a:extLst>
              <a:ext uri="{FF2B5EF4-FFF2-40B4-BE49-F238E27FC236}">
                <a16:creationId xmlns:a16="http://schemas.microsoft.com/office/drawing/2014/main" id="{E85701FA-0070-4B09-B117-620C12EF8F11}"/>
              </a:ext>
            </a:extLst>
          </p:cNvPr>
          <p:cNvSpPr txBox="1"/>
          <p:nvPr/>
        </p:nvSpPr>
        <p:spPr>
          <a:xfrm>
            <a:off x="615610" y="6736264"/>
            <a:ext cx="5594400" cy="100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 dirty="0"/>
              <a:t>Menu </a:t>
            </a:r>
            <a:r>
              <a:rPr lang="en-US" sz="2520" dirty="0" err="1"/>
              <a:t>elemen</a:t>
            </a:r>
            <a:r>
              <a:rPr lang="en-US" sz="2520" dirty="0"/>
              <a:t> : </a:t>
            </a:r>
            <a:r>
              <a:rPr lang="en-US" sz="1680" dirty="0">
                <a:solidFill>
                  <a:schemeClr val="dk1"/>
                </a:solidFill>
              </a:rPr>
              <a:t>-- </a:t>
            </a:r>
            <a:r>
              <a:rPr lang="en-US" sz="1680" u="sng" dirty="0" err="1">
                <a:solidFill>
                  <a:schemeClr val="hlink"/>
                </a:solidFill>
                <a:hlinkClick r:id="rId7"/>
              </a:rPr>
              <a:t>acuan</a:t>
            </a:r>
            <a:r>
              <a:rPr lang="en-US" sz="1680" u="sng" dirty="0">
                <a:solidFill>
                  <a:schemeClr val="hlink"/>
                </a:solidFill>
                <a:hlinkClick r:id="rId7"/>
              </a:rPr>
              <a:t> T43.1</a:t>
            </a:r>
            <a:endParaRPr lang="en-US" sz="1680" u="sng" dirty="0">
              <a:solidFill>
                <a:schemeClr val="hlink"/>
              </a:solidFill>
            </a:endParaRPr>
          </a:p>
          <a:p>
            <a:r>
              <a:rPr lang="en-US" sz="1680" dirty="0"/>
              <a:t>1. </a:t>
            </a:r>
            <a:r>
              <a:rPr lang="en-ID" sz="1680" dirty="0"/>
              <a:t>VALIDATION</a:t>
            </a:r>
            <a:endParaRPr sz="1680" dirty="0"/>
          </a:p>
          <a:p>
            <a:r>
              <a:rPr lang="en-US" sz="1680" dirty="0"/>
              <a:t>2. LOGIC</a:t>
            </a:r>
            <a:endParaRPr sz="168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>
            <a:spLocks noGrp="1"/>
          </p:cNvSpPr>
          <p:nvPr>
            <p:ph type="body" idx="4294967295"/>
          </p:nvPr>
        </p:nvSpPr>
        <p:spPr>
          <a:xfrm>
            <a:off x="649288" y="582613"/>
            <a:ext cx="12152312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374" name="Google Shape;374;p39"/>
          <p:cNvSpPr/>
          <p:nvPr/>
        </p:nvSpPr>
        <p:spPr>
          <a:xfrm rot="1201188">
            <a:off x="-500136" y="-284953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775039" y="5405814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 dirty="0">
                <a:highlight>
                  <a:srgbClr val="3FC1CB"/>
                </a:highlight>
              </a:rPr>
              <a:t>View All Forms</a:t>
            </a:r>
            <a:endParaRPr sz="1680" dirty="0">
              <a:highlight>
                <a:srgbClr val="3FC1CB"/>
              </a:highlight>
            </a:endParaRPr>
          </a:p>
          <a:p>
            <a:pPr marL="285750" indent="-285750">
              <a:buFontTx/>
              <a:buChar char="-"/>
            </a:pPr>
            <a:r>
              <a:rPr lang="en-US" sz="1680" b="1" dirty="0" err="1"/>
              <a:t>keseluruhan</a:t>
            </a:r>
            <a:r>
              <a:rPr lang="en-US" sz="1680" b="1" dirty="0"/>
              <a:t> form</a:t>
            </a:r>
          </a:p>
          <a:p>
            <a:pPr marL="285750" indent="-285750">
              <a:buFontTx/>
              <a:buChar char="-"/>
            </a:pPr>
            <a:r>
              <a:rPr lang="en-US" sz="1680" dirty="0" err="1"/>
              <a:t>mencari</a:t>
            </a:r>
            <a:r>
              <a:rPr lang="en-US" sz="1680" dirty="0"/>
              <a:t> form </a:t>
            </a:r>
            <a:r>
              <a:rPr lang="en-US" sz="1680" dirty="0" err="1"/>
              <a:t>berdasar</a:t>
            </a:r>
            <a:r>
              <a:rPr lang="en-US" sz="1680" dirty="0"/>
              <a:t> </a:t>
            </a:r>
            <a:r>
              <a:rPr lang="en-US" sz="1680" dirty="0" err="1"/>
              <a:t>nama</a:t>
            </a:r>
            <a:endParaRPr lang="en-US" sz="1680" dirty="0"/>
          </a:p>
          <a:p>
            <a:pPr marL="285750" indent="-285750">
              <a:buFontTx/>
              <a:buChar char="-"/>
            </a:pPr>
            <a:r>
              <a:rPr lang="en-ID" sz="1680" dirty="0" err="1"/>
              <a:t>Jumlah</a:t>
            </a:r>
            <a:r>
              <a:rPr lang="en-ID" sz="1680" dirty="0"/>
              <a:t> </a:t>
            </a:r>
            <a:r>
              <a:rPr lang="en-ID" sz="1680" dirty="0" err="1"/>
              <a:t>submisions</a:t>
            </a:r>
            <a:endParaRPr lang="en-ID" sz="1680" dirty="0"/>
          </a:p>
          <a:p>
            <a:pPr marL="285750" indent="-285750">
              <a:buFontTx/>
              <a:buChar char="-"/>
            </a:pPr>
            <a:r>
              <a:rPr lang="en-ID" sz="1680" dirty="0"/>
              <a:t>View submissions, edit, copy, </a:t>
            </a:r>
            <a:r>
              <a:rPr lang="en-ID" sz="1680" dirty="0" err="1"/>
              <a:t>delet</a:t>
            </a:r>
            <a:r>
              <a:rPr lang="en-ID" sz="1680" dirty="0"/>
              <a:t> </a:t>
            </a:r>
            <a:endParaRPr sz="1680" dirty="0"/>
          </a:p>
        </p:txBody>
      </p:sp>
      <p:cxnSp>
        <p:nvCxnSpPr>
          <p:cNvPr id="376" name="Google Shape;376;p39"/>
          <p:cNvCxnSpPr/>
          <p:nvPr/>
        </p:nvCxnSpPr>
        <p:spPr>
          <a:xfrm>
            <a:off x="3748499" y="1800499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9"/>
          <p:cNvCxnSpPr/>
          <p:nvPr/>
        </p:nvCxnSpPr>
        <p:spPr>
          <a:xfrm rot="10800000">
            <a:off x="609699" y="5211424"/>
            <a:ext cx="279888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8" name="Google Shape;37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9569" y="2111265"/>
            <a:ext cx="2779140" cy="27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082989" y="2432144"/>
            <a:ext cx="1228430" cy="22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146554" y="2111248"/>
            <a:ext cx="8017792" cy="365508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9"/>
          <p:cNvSpPr/>
          <p:nvPr/>
        </p:nvSpPr>
        <p:spPr>
          <a:xfrm>
            <a:off x="10238374" y="2432144"/>
            <a:ext cx="1871940" cy="3460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3" name="Google Shape;383;p39">
            <a:hlinkClick r:id="" action="ppaction://noaction"/>
          </p:cNvPr>
          <p:cNvSpPr/>
          <p:nvPr/>
        </p:nvSpPr>
        <p:spPr>
          <a:xfrm>
            <a:off x="2082989" y="239248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4" name="Google Shape;384;p39">
            <a:hlinkClick r:id="" action="ppaction://noaction"/>
          </p:cNvPr>
          <p:cNvSpPr/>
          <p:nvPr/>
        </p:nvSpPr>
        <p:spPr>
          <a:xfrm>
            <a:off x="2082989" y="266632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5" name="Google Shape;385;p39">
            <a:hlinkClick r:id="" action="ppaction://noaction"/>
          </p:cNvPr>
          <p:cNvSpPr/>
          <p:nvPr/>
        </p:nvSpPr>
        <p:spPr>
          <a:xfrm>
            <a:off x="2082989" y="291066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6" name="Google Shape;386;p39">
            <a:hlinkClick r:id="" action="ppaction://noaction"/>
          </p:cNvPr>
          <p:cNvSpPr/>
          <p:nvPr/>
        </p:nvSpPr>
        <p:spPr>
          <a:xfrm>
            <a:off x="2082989" y="3140282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7" name="Google Shape;387;p39">
            <a:hlinkClick r:id="" action="ppaction://noaction"/>
          </p:cNvPr>
          <p:cNvSpPr/>
          <p:nvPr/>
        </p:nvSpPr>
        <p:spPr>
          <a:xfrm>
            <a:off x="2082989" y="384845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8" name="Google Shape;388;p39">
            <a:hlinkClick r:id="" action="ppaction://noaction"/>
          </p:cNvPr>
          <p:cNvSpPr/>
          <p:nvPr/>
        </p:nvSpPr>
        <p:spPr>
          <a:xfrm>
            <a:off x="2082989" y="210471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E5A3E-3031-479E-89D4-CF936F41A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554" y="5977379"/>
            <a:ext cx="8153400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>
            <a:spLocks noGrp="1"/>
          </p:cNvSpPr>
          <p:nvPr>
            <p:ph type="body" idx="4294967295"/>
          </p:nvPr>
        </p:nvSpPr>
        <p:spPr>
          <a:xfrm>
            <a:off x="649288" y="582613"/>
            <a:ext cx="12152312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374" name="Google Shape;374;p39"/>
          <p:cNvSpPr/>
          <p:nvPr/>
        </p:nvSpPr>
        <p:spPr>
          <a:xfrm rot="1201188">
            <a:off x="-500136" y="-284953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775039" y="5405814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 dirty="0">
                <a:highlight>
                  <a:srgbClr val="3FC1CB"/>
                </a:highlight>
              </a:rPr>
              <a:t>Full View submissions</a:t>
            </a:r>
            <a:endParaRPr sz="1680" dirty="0">
              <a:highlight>
                <a:srgbClr val="3FC1CB"/>
              </a:highlight>
            </a:endParaRPr>
          </a:p>
          <a:p>
            <a:pPr marL="285750" indent="-285750">
              <a:buFontTx/>
              <a:buChar char="-"/>
            </a:pPr>
            <a:r>
              <a:rPr lang="en-ID" sz="1680" dirty="0" err="1"/>
              <a:t>tampilan</a:t>
            </a:r>
            <a:r>
              <a:rPr lang="en-ID" sz="1680" dirty="0"/>
              <a:t> </a:t>
            </a:r>
            <a:r>
              <a:rPr lang="en-ID" sz="1680" dirty="0" err="1"/>
              <a:t>keseluruhan</a:t>
            </a:r>
            <a:r>
              <a:rPr lang="en-ID" sz="1680" dirty="0"/>
              <a:t> </a:t>
            </a:r>
            <a:r>
              <a:rPr lang="en-ID" sz="1680" dirty="0" err="1"/>
              <a:t>jawaban</a:t>
            </a:r>
            <a:r>
              <a:rPr lang="en-ID" sz="1680" dirty="0"/>
              <a:t> </a:t>
            </a:r>
            <a:r>
              <a:rPr lang="en-ID" sz="1680" dirty="0" err="1"/>
              <a:t>untuk</a:t>
            </a:r>
            <a:r>
              <a:rPr lang="en-ID" sz="1680" dirty="0"/>
              <a:t> 1 orang</a:t>
            </a:r>
            <a:endParaRPr sz="1680" dirty="0"/>
          </a:p>
        </p:txBody>
      </p:sp>
      <p:cxnSp>
        <p:nvCxnSpPr>
          <p:cNvPr id="376" name="Google Shape;376;p39"/>
          <p:cNvCxnSpPr/>
          <p:nvPr/>
        </p:nvCxnSpPr>
        <p:spPr>
          <a:xfrm>
            <a:off x="3748499" y="1800499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9"/>
          <p:cNvCxnSpPr/>
          <p:nvPr/>
        </p:nvCxnSpPr>
        <p:spPr>
          <a:xfrm rot="10800000">
            <a:off x="609699" y="5211424"/>
            <a:ext cx="279888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8" name="Google Shape;378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9569" y="2111265"/>
            <a:ext cx="2779140" cy="27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082989" y="2432144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9"/>
          <p:cNvSpPr/>
          <p:nvPr/>
        </p:nvSpPr>
        <p:spPr>
          <a:xfrm>
            <a:off x="1073169" y="1259478"/>
            <a:ext cx="1871940" cy="3460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3" name="Google Shape;383;p39">
            <a:hlinkClick r:id="" action="ppaction://noaction"/>
          </p:cNvPr>
          <p:cNvSpPr/>
          <p:nvPr/>
        </p:nvSpPr>
        <p:spPr>
          <a:xfrm>
            <a:off x="2082989" y="239248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4" name="Google Shape;384;p39">
            <a:hlinkClick r:id="" action="ppaction://noaction"/>
          </p:cNvPr>
          <p:cNvSpPr/>
          <p:nvPr/>
        </p:nvSpPr>
        <p:spPr>
          <a:xfrm>
            <a:off x="2082989" y="266632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5" name="Google Shape;385;p39">
            <a:hlinkClick r:id="" action="ppaction://noaction"/>
          </p:cNvPr>
          <p:cNvSpPr/>
          <p:nvPr/>
        </p:nvSpPr>
        <p:spPr>
          <a:xfrm>
            <a:off x="2082989" y="291066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6" name="Google Shape;386;p39">
            <a:hlinkClick r:id="" action="ppaction://noaction"/>
          </p:cNvPr>
          <p:cNvSpPr/>
          <p:nvPr/>
        </p:nvSpPr>
        <p:spPr>
          <a:xfrm>
            <a:off x="2082989" y="3140282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7" name="Google Shape;387;p39">
            <a:hlinkClick r:id="" action="ppaction://noaction"/>
          </p:cNvPr>
          <p:cNvSpPr/>
          <p:nvPr/>
        </p:nvSpPr>
        <p:spPr>
          <a:xfrm>
            <a:off x="2082989" y="384845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88" name="Google Shape;388;p39">
            <a:hlinkClick r:id="" action="ppaction://noaction"/>
          </p:cNvPr>
          <p:cNvSpPr/>
          <p:nvPr/>
        </p:nvSpPr>
        <p:spPr>
          <a:xfrm>
            <a:off x="2082989" y="210471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578F2-AFB8-48D8-8F40-6AE0357AE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969" y="5451752"/>
            <a:ext cx="3247030" cy="2930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941E5-5A7F-44B8-8A91-341D3C5D2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5752" y="1800499"/>
            <a:ext cx="3414699" cy="3249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36E2A-6211-457B-A282-C267EAEDB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5752" y="5480378"/>
            <a:ext cx="5400392" cy="2736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490F53-21C8-4E3F-9EB4-65EB61AC5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659" y="1800499"/>
            <a:ext cx="3276934" cy="349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4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>
            <a:spLocks noGrp="1"/>
          </p:cNvSpPr>
          <p:nvPr>
            <p:ph type="body" idx="4294967295"/>
          </p:nvPr>
        </p:nvSpPr>
        <p:spPr>
          <a:xfrm>
            <a:off x="649288" y="60166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518" name="Google Shape;518;p47"/>
          <p:cNvSpPr/>
          <p:nvPr/>
        </p:nvSpPr>
        <p:spPr>
          <a:xfrm rot="1201188">
            <a:off x="-500136" y="-266753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775039" y="5424014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Import/Export Forms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Menggandakan form</a:t>
            </a:r>
            <a:endParaRPr sz="1680"/>
          </a:p>
        </p:txBody>
      </p:sp>
      <p:cxnSp>
        <p:nvCxnSpPr>
          <p:cNvPr id="520" name="Google Shape;520;p47"/>
          <p:cNvCxnSpPr/>
          <p:nvPr/>
        </p:nvCxnSpPr>
        <p:spPr>
          <a:xfrm>
            <a:off x="3748499" y="1818699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47"/>
          <p:cNvCxnSpPr/>
          <p:nvPr/>
        </p:nvCxnSpPr>
        <p:spPr>
          <a:xfrm rot="10800000">
            <a:off x="609699" y="5229624"/>
            <a:ext cx="279888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2" name="Google Shape;522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9569" y="2129465"/>
            <a:ext cx="2779140" cy="27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082989" y="2928864"/>
            <a:ext cx="1228430" cy="22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7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10474205" y="4720709"/>
            <a:ext cx="1548014" cy="230787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7"/>
          <p:cNvSpPr txBox="1"/>
          <p:nvPr/>
        </p:nvSpPr>
        <p:spPr>
          <a:xfrm>
            <a:off x="4467714" y="6036234"/>
            <a:ext cx="5296200" cy="10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</a:t>
            </a:r>
          </a:p>
          <a:p>
            <a:r>
              <a:rPr lang="en-US" sz="1680"/>
              <a:t>1. </a:t>
            </a:r>
            <a:r>
              <a:rPr lang="en-US" sz="168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" action="ppaction://noaction"/>
              </a:rPr>
              <a:t>GENERATE EXPORT CODE</a:t>
            </a:r>
            <a:endParaRPr sz="1680"/>
          </a:p>
          <a:p>
            <a:r>
              <a:rPr lang="en-US" sz="1680"/>
              <a:t>2. </a:t>
            </a:r>
            <a:r>
              <a:rPr lang="en-US" sz="1680" u="sng">
                <a:solidFill>
                  <a:schemeClr val="hlink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" action="ppaction://noaction"/>
              </a:rPr>
              <a:t>IMPORT FORM FROM CODE</a:t>
            </a:r>
            <a:endParaRPr sz="168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endParaRPr sz="1680"/>
          </a:p>
        </p:txBody>
      </p:sp>
      <p:pic>
        <p:nvPicPr>
          <p:cNvPr id="526" name="Google Shape;526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185580" y="2133244"/>
            <a:ext cx="7447797" cy="390299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7">
            <a:hlinkClick r:id="" action="ppaction://noaction"/>
          </p:cNvPr>
          <p:cNvSpPr/>
          <p:nvPr/>
        </p:nvSpPr>
        <p:spPr>
          <a:xfrm>
            <a:off x="2082989" y="241068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29" name="Google Shape;529;p47">
            <a:hlinkClick r:id="" action="ppaction://noaction"/>
          </p:cNvPr>
          <p:cNvSpPr/>
          <p:nvPr/>
        </p:nvSpPr>
        <p:spPr>
          <a:xfrm>
            <a:off x="2082989" y="268452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30" name="Google Shape;530;p47">
            <a:hlinkClick r:id="" action="ppaction://noaction"/>
          </p:cNvPr>
          <p:cNvSpPr/>
          <p:nvPr/>
        </p:nvSpPr>
        <p:spPr>
          <a:xfrm>
            <a:off x="2082989" y="292886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31" name="Google Shape;531;p47">
            <a:hlinkClick r:id="" action="ppaction://noaction"/>
          </p:cNvPr>
          <p:cNvSpPr/>
          <p:nvPr/>
        </p:nvSpPr>
        <p:spPr>
          <a:xfrm>
            <a:off x="2082989" y="3158482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32" name="Google Shape;532;p47">
            <a:hlinkClick r:id="" action="ppaction://noaction"/>
          </p:cNvPr>
          <p:cNvSpPr/>
          <p:nvPr/>
        </p:nvSpPr>
        <p:spPr>
          <a:xfrm>
            <a:off x="2082989" y="386665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33" name="Google Shape;533;p47">
            <a:hlinkClick r:id="" action="ppaction://noaction"/>
          </p:cNvPr>
          <p:cNvSpPr/>
          <p:nvPr/>
        </p:nvSpPr>
        <p:spPr>
          <a:xfrm>
            <a:off x="2082989" y="212291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"/>
          <p:cNvSpPr txBox="1">
            <a:spLocks noGrp="1"/>
          </p:cNvSpPr>
          <p:nvPr>
            <p:ph type="body" idx="4294967295"/>
          </p:nvPr>
        </p:nvSpPr>
        <p:spPr>
          <a:xfrm>
            <a:off x="649288" y="60166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540" name="Google Shape;540;p48"/>
          <p:cNvSpPr/>
          <p:nvPr/>
        </p:nvSpPr>
        <p:spPr>
          <a:xfrm rot="1201188">
            <a:off x="-500137" y="-266753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1" name="Google Shape;541;p48"/>
          <p:cNvSpPr txBox="1"/>
          <p:nvPr/>
        </p:nvSpPr>
        <p:spPr>
          <a:xfrm>
            <a:off x="775038" y="5424014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Import/Export Forms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Menggandakan form</a:t>
            </a:r>
            <a:endParaRPr sz="1680"/>
          </a:p>
        </p:txBody>
      </p:sp>
      <p:cxnSp>
        <p:nvCxnSpPr>
          <p:cNvPr id="542" name="Google Shape;542;p48"/>
          <p:cNvCxnSpPr/>
          <p:nvPr/>
        </p:nvCxnSpPr>
        <p:spPr>
          <a:xfrm>
            <a:off x="3748498" y="1818699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48"/>
          <p:cNvCxnSpPr/>
          <p:nvPr/>
        </p:nvCxnSpPr>
        <p:spPr>
          <a:xfrm rot="10800000">
            <a:off x="609698" y="5229624"/>
            <a:ext cx="279888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4" name="Google Shape;544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9568" y="2129465"/>
            <a:ext cx="2779140" cy="27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8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082988" y="2928864"/>
            <a:ext cx="1228430" cy="22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8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10346383" y="4630494"/>
            <a:ext cx="151655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8"/>
          <p:cNvSpPr txBox="1"/>
          <p:nvPr/>
        </p:nvSpPr>
        <p:spPr>
          <a:xfrm>
            <a:off x="4500123" y="5798724"/>
            <a:ext cx="5296200" cy="10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</a:t>
            </a:r>
          </a:p>
          <a:p>
            <a:r>
              <a:rPr lang="en-US" sz="1680"/>
              <a:t>1. Pilih judul kuisioner</a:t>
            </a:r>
            <a:endParaRPr sz="1680">
              <a:highlight>
                <a:srgbClr val="26A7DA"/>
              </a:highlight>
            </a:endParaRPr>
          </a:p>
          <a:p>
            <a:r>
              <a:rPr lang="en-US" sz="1680"/>
              <a:t>2. Generate</a:t>
            </a:r>
            <a:endParaRPr sz="1680">
              <a:solidFill>
                <a:srgbClr val="FFFFFF"/>
              </a:solidFill>
              <a:highlight>
                <a:srgbClr val="26A7DA"/>
              </a:highlight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endParaRPr sz="1680"/>
          </a:p>
        </p:txBody>
      </p:sp>
      <p:pic>
        <p:nvPicPr>
          <p:cNvPr id="548" name="Google Shape;548;p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098288" y="3151605"/>
            <a:ext cx="8204140" cy="135092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8"/>
          <p:cNvSpPr/>
          <p:nvPr/>
        </p:nvSpPr>
        <p:spPr>
          <a:xfrm>
            <a:off x="4649346" y="4509246"/>
            <a:ext cx="131460" cy="25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50" name="Google Shape;550;p48"/>
          <p:cNvSpPr/>
          <p:nvPr/>
        </p:nvSpPr>
        <p:spPr>
          <a:xfrm rot="5400000">
            <a:off x="6328608" y="3669729"/>
            <a:ext cx="131460" cy="25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51" name="Google Shape;551;p48"/>
          <p:cNvSpPr/>
          <p:nvPr/>
        </p:nvSpPr>
        <p:spPr>
          <a:xfrm>
            <a:off x="6731863" y="3567897"/>
            <a:ext cx="2779140" cy="2927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52" name="Google Shape;552;p48"/>
          <p:cNvSpPr/>
          <p:nvPr/>
        </p:nvSpPr>
        <p:spPr>
          <a:xfrm>
            <a:off x="4137278" y="4038574"/>
            <a:ext cx="1020180" cy="33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54" name="Google Shape;554;p48">
            <a:hlinkClick r:id="" action="ppaction://noaction"/>
          </p:cNvPr>
          <p:cNvSpPr/>
          <p:nvPr/>
        </p:nvSpPr>
        <p:spPr>
          <a:xfrm>
            <a:off x="2082988" y="241068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55" name="Google Shape;555;p48">
            <a:hlinkClick r:id="" action="ppaction://noaction"/>
          </p:cNvPr>
          <p:cNvSpPr/>
          <p:nvPr/>
        </p:nvSpPr>
        <p:spPr>
          <a:xfrm>
            <a:off x="2082988" y="268452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56" name="Google Shape;556;p48">
            <a:hlinkClick r:id="" action="ppaction://noaction"/>
          </p:cNvPr>
          <p:cNvSpPr/>
          <p:nvPr/>
        </p:nvSpPr>
        <p:spPr>
          <a:xfrm>
            <a:off x="2082988" y="292886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57" name="Google Shape;557;p48">
            <a:hlinkClick r:id="" action="ppaction://noaction"/>
          </p:cNvPr>
          <p:cNvSpPr/>
          <p:nvPr/>
        </p:nvSpPr>
        <p:spPr>
          <a:xfrm>
            <a:off x="2082988" y="3158482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58" name="Google Shape;558;p48">
            <a:hlinkClick r:id="" action="ppaction://noaction"/>
          </p:cNvPr>
          <p:cNvSpPr/>
          <p:nvPr/>
        </p:nvSpPr>
        <p:spPr>
          <a:xfrm>
            <a:off x="2082988" y="386665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59" name="Google Shape;559;p48">
            <a:hlinkClick r:id="" action="ppaction://noaction"/>
          </p:cNvPr>
          <p:cNvSpPr/>
          <p:nvPr/>
        </p:nvSpPr>
        <p:spPr>
          <a:xfrm>
            <a:off x="2082988" y="212291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93CEE16-36D3-4D64-98E3-A5B689D4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39" y="0"/>
            <a:ext cx="3526521" cy="96012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2A8542-F225-457D-9E89-4BE9ADD4F2CB}"/>
              </a:ext>
            </a:extLst>
          </p:cNvPr>
          <p:cNvSpPr txBox="1"/>
          <p:nvPr/>
        </p:nvSpPr>
        <p:spPr>
          <a:xfrm>
            <a:off x="1002961" y="792480"/>
            <a:ext cx="363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/>
              <a:t>Diagram </a:t>
            </a:r>
            <a:r>
              <a:rPr lang="en-ID" sz="4000" b="1" dirty="0" err="1"/>
              <a:t>alir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1893220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85580" y="2157492"/>
            <a:ext cx="8098475" cy="314786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9"/>
          <p:cNvSpPr txBox="1">
            <a:spLocks noGrp="1"/>
          </p:cNvSpPr>
          <p:nvPr>
            <p:ph type="body" idx="4294967295"/>
          </p:nvPr>
        </p:nvSpPr>
        <p:spPr>
          <a:xfrm>
            <a:off x="649288" y="58261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567" name="Google Shape;567;p49"/>
          <p:cNvSpPr/>
          <p:nvPr/>
        </p:nvSpPr>
        <p:spPr>
          <a:xfrm rot="1201188">
            <a:off x="-500136" y="-285801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8" name="Google Shape;568;p49"/>
          <p:cNvSpPr txBox="1"/>
          <p:nvPr/>
        </p:nvSpPr>
        <p:spPr>
          <a:xfrm>
            <a:off x="775039" y="5404966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Import/Export Forms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Menggandakan form</a:t>
            </a:r>
            <a:endParaRPr sz="1680"/>
          </a:p>
        </p:txBody>
      </p:sp>
      <p:cxnSp>
        <p:nvCxnSpPr>
          <p:cNvPr id="569" name="Google Shape;569;p49"/>
          <p:cNvCxnSpPr/>
          <p:nvPr/>
        </p:nvCxnSpPr>
        <p:spPr>
          <a:xfrm>
            <a:off x="3748499" y="1799651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49"/>
          <p:cNvCxnSpPr/>
          <p:nvPr/>
        </p:nvCxnSpPr>
        <p:spPr>
          <a:xfrm rot="10800000">
            <a:off x="609699" y="5210576"/>
            <a:ext cx="279888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1" name="Google Shape;571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19569" y="2110417"/>
            <a:ext cx="2779140" cy="27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9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082989" y="2909816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 txBox="1"/>
          <p:nvPr/>
        </p:nvSpPr>
        <p:spPr>
          <a:xfrm>
            <a:off x="4500124" y="5779676"/>
            <a:ext cx="5296200" cy="10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</a:t>
            </a:r>
          </a:p>
          <a:p>
            <a:r>
              <a:rPr lang="en-US" sz="1680"/>
              <a:t>1. Kopi kode generate</a:t>
            </a:r>
            <a:endParaRPr sz="1680"/>
          </a:p>
          <a:p>
            <a:endParaRPr sz="1680"/>
          </a:p>
        </p:txBody>
      </p:sp>
      <p:sp>
        <p:nvSpPr>
          <p:cNvPr id="574" name="Google Shape;574;p49"/>
          <p:cNvSpPr/>
          <p:nvPr/>
        </p:nvSpPr>
        <p:spPr>
          <a:xfrm>
            <a:off x="6266032" y="4770863"/>
            <a:ext cx="131460" cy="25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75" name="Google Shape;575;p49"/>
          <p:cNvSpPr/>
          <p:nvPr/>
        </p:nvSpPr>
        <p:spPr>
          <a:xfrm>
            <a:off x="4254494" y="3305910"/>
            <a:ext cx="5541900" cy="14649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77" name="Google Shape;577;p49">
            <a:hlinkClick r:id="" action="ppaction://noaction"/>
          </p:cNvPr>
          <p:cNvSpPr/>
          <p:nvPr/>
        </p:nvSpPr>
        <p:spPr>
          <a:xfrm>
            <a:off x="2082989" y="2391641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78" name="Google Shape;578;p49">
            <a:hlinkClick r:id="" action="ppaction://noaction"/>
          </p:cNvPr>
          <p:cNvSpPr/>
          <p:nvPr/>
        </p:nvSpPr>
        <p:spPr>
          <a:xfrm>
            <a:off x="2082989" y="2665481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79" name="Google Shape;579;p49">
            <a:hlinkClick r:id="" action="ppaction://noaction"/>
          </p:cNvPr>
          <p:cNvSpPr/>
          <p:nvPr/>
        </p:nvSpPr>
        <p:spPr>
          <a:xfrm>
            <a:off x="2082989" y="2909816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80" name="Google Shape;580;p49">
            <a:hlinkClick r:id="" action="ppaction://noaction"/>
          </p:cNvPr>
          <p:cNvSpPr/>
          <p:nvPr/>
        </p:nvSpPr>
        <p:spPr>
          <a:xfrm>
            <a:off x="2082989" y="313943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81" name="Google Shape;581;p49">
            <a:hlinkClick r:id="" action="ppaction://noaction"/>
          </p:cNvPr>
          <p:cNvSpPr/>
          <p:nvPr/>
        </p:nvSpPr>
        <p:spPr>
          <a:xfrm>
            <a:off x="2082989" y="3847606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82" name="Google Shape;582;p49">
            <a:hlinkClick r:id="" action="ppaction://noaction"/>
          </p:cNvPr>
          <p:cNvSpPr/>
          <p:nvPr/>
        </p:nvSpPr>
        <p:spPr>
          <a:xfrm>
            <a:off x="2082989" y="2103871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88421" y="2135615"/>
            <a:ext cx="8328425" cy="297339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>
            <a:spLocks noGrp="1"/>
          </p:cNvSpPr>
          <p:nvPr>
            <p:ph type="body" idx="4294967295"/>
          </p:nvPr>
        </p:nvSpPr>
        <p:spPr>
          <a:xfrm>
            <a:off x="649288" y="58261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590" name="Google Shape;590;p50"/>
          <p:cNvSpPr/>
          <p:nvPr/>
        </p:nvSpPr>
        <p:spPr>
          <a:xfrm rot="1201188">
            <a:off x="-500136" y="-285801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1" name="Google Shape;591;p50"/>
          <p:cNvSpPr txBox="1"/>
          <p:nvPr/>
        </p:nvSpPr>
        <p:spPr>
          <a:xfrm>
            <a:off x="775039" y="5404966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Import/Export Forms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Menggandakan form</a:t>
            </a:r>
            <a:endParaRPr sz="1680"/>
          </a:p>
        </p:txBody>
      </p:sp>
      <p:cxnSp>
        <p:nvCxnSpPr>
          <p:cNvPr id="592" name="Google Shape;592;p50"/>
          <p:cNvCxnSpPr/>
          <p:nvPr/>
        </p:nvCxnSpPr>
        <p:spPr>
          <a:xfrm>
            <a:off x="3748499" y="1799651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50"/>
          <p:cNvCxnSpPr/>
          <p:nvPr/>
        </p:nvCxnSpPr>
        <p:spPr>
          <a:xfrm rot="10800000">
            <a:off x="609699" y="5210576"/>
            <a:ext cx="279888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4" name="Google Shape;594;p5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19569" y="2110417"/>
            <a:ext cx="2779140" cy="27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0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082989" y="2909816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0"/>
          <p:cNvSpPr txBox="1"/>
          <p:nvPr/>
        </p:nvSpPr>
        <p:spPr>
          <a:xfrm>
            <a:off x="4500124" y="5779676"/>
            <a:ext cx="5296200" cy="10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 dirty="0" err="1"/>
              <a:t>langkah</a:t>
            </a:r>
            <a:r>
              <a:rPr lang="en-US" sz="2520" dirty="0"/>
              <a:t> </a:t>
            </a:r>
            <a:r>
              <a:rPr lang="en-US" sz="2520" dirty="0" err="1"/>
              <a:t>langkah</a:t>
            </a:r>
            <a:r>
              <a:rPr lang="en-US" sz="2520" dirty="0"/>
              <a:t> :</a:t>
            </a:r>
          </a:p>
          <a:p>
            <a:r>
              <a:rPr lang="en-US" sz="1680" dirty="0"/>
              <a:t>1. Enter Form Name</a:t>
            </a:r>
            <a:endParaRPr sz="1680" dirty="0"/>
          </a:p>
          <a:p>
            <a:r>
              <a:rPr lang="en-US" sz="1680" dirty="0"/>
              <a:t>2. Enter Export Code</a:t>
            </a:r>
            <a:endParaRPr sz="1680" dirty="0"/>
          </a:p>
          <a:p>
            <a:r>
              <a:rPr lang="en-US" sz="1680" dirty="0"/>
              <a:t>3. IMPORT FORM CODE</a:t>
            </a:r>
            <a:endParaRPr sz="1680" dirty="0"/>
          </a:p>
          <a:p>
            <a:endParaRPr sz="1680" dirty="0"/>
          </a:p>
        </p:txBody>
      </p:sp>
      <p:sp>
        <p:nvSpPr>
          <p:cNvPr id="597" name="Google Shape;597;p50"/>
          <p:cNvSpPr/>
          <p:nvPr/>
        </p:nvSpPr>
        <p:spPr>
          <a:xfrm rot="5411018">
            <a:off x="6178598" y="2621695"/>
            <a:ext cx="131040" cy="25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98" name="Google Shape;598;p50"/>
          <p:cNvSpPr/>
          <p:nvPr/>
        </p:nvSpPr>
        <p:spPr>
          <a:xfrm>
            <a:off x="4714237" y="5154638"/>
            <a:ext cx="131460" cy="25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599" name="Google Shape;599;p50"/>
          <p:cNvSpPr/>
          <p:nvPr/>
        </p:nvSpPr>
        <p:spPr>
          <a:xfrm rot="5411018">
            <a:off x="6178598" y="3194610"/>
            <a:ext cx="131040" cy="25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00" name="Google Shape;600;p50"/>
          <p:cNvSpPr/>
          <p:nvPr/>
        </p:nvSpPr>
        <p:spPr>
          <a:xfrm>
            <a:off x="6493252" y="2970104"/>
            <a:ext cx="5481840" cy="16035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01" name="Google Shape;601;p50"/>
          <p:cNvSpPr/>
          <p:nvPr/>
        </p:nvSpPr>
        <p:spPr>
          <a:xfrm>
            <a:off x="6493258" y="2498202"/>
            <a:ext cx="2147880" cy="3141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02" name="Google Shape;602;p50"/>
          <p:cNvSpPr/>
          <p:nvPr/>
        </p:nvSpPr>
        <p:spPr>
          <a:xfrm>
            <a:off x="4098285" y="4649071"/>
            <a:ext cx="1228500" cy="3141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04" name="Google Shape;604;p50">
            <a:hlinkClick r:id="" action="ppaction://noaction"/>
          </p:cNvPr>
          <p:cNvSpPr/>
          <p:nvPr/>
        </p:nvSpPr>
        <p:spPr>
          <a:xfrm>
            <a:off x="2082989" y="2391641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05" name="Google Shape;605;p50">
            <a:hlinkClick r:id="" action="ppaction://noaction"/>
          </p:cNvPr>
          <p:cNvSpPr/>
          <p:nvPr/>
        </p:nvSpPr>
        <p:spPr>
          <a:xfrm>
            <a:off x="2082989" y="2665481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06" name="Google Shape;606;p50">
            <a:hlinkClick r:id="" action="ppaction://noaction"/>
          </p:cNvPr>
          <p:cNvSpPr/>
          <p:nvPr/>
        </p:nvSpPr>
        <p:spPr>
          <a:xfrm>
            <a:off x="2082989" y="2909816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07" name="Google Shape;607;p50">
            <a:hlinkClick r:id="" action="ppaction://noaction"/>
          </p:cNvPr>
          <p:cNvSpPr/>
          <p:nvPr/>
        </p:nvSpPr>
        <p:spPr>
          <a:xfrm>
            <a:off x="2082989" y="313943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08" name="Google Shape;608;p50">
            <a:hlinkClick r:id="" action="ppaction://noaction"/>
          </p:cNvPr>
          <p:cNvSpPr/>
          <p:nvPr/>
        </p:nvSpPr>
        <p:spPr>
          <a:xfrm>
            <a:off x="2082989" y="3847606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09" name="Google Shape;609;p50">
            <a:hlinkClick r:id="" action="ppaction://noaction"/>
          </p:cNvPr>
          <p:cNvSpPr/>
          <p:nvPr/>
        </p:nvSpPr>
        <p:spPr>
          <a:xfrm>
            <a:off x="2082989" y="2103871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2FB2-6826-4A7E-9FAD-DABA6A2D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Input tree of group</a:t>
            </a:r>
          </a:p>
        </p:txBody>
      </p:sp>
    </p:spTree>
    <p:extLst>
      <p:ext uri="{BB962C8B-B14F-4D97-AF65-F5344CB8AC3E}">
        <p14:creationId xmlns:p14="http://schemas.microsoft.com/office/powerpoint/2010/main" val="83485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1D620-6247-4FCF-9D28-8D27B222A4A7}"/>
              </a:ext>
            </a:extLst>
          </p:cNvPr>
          <p:cNvSpPr txBox="1"/>
          <p:nvPr/>
        </p:nvSpPr>
        <p:spPr>
          <a:xfrm>
            <a:off x="5363945" y="781050"/>
            <a:ext cx="2073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000" b="1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groups</a:t>
            </a:r>
            <a:r>
              <a:rPr lang="en-ID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68A691-901F-42E7-8CF0-7C82281DF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2" y="1558786"/>
            <a:ext cx="9047541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Pembuatan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groups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dibuat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hanya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kepala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parent_id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) </a:t>
            </a:r>
            <a:r>
              <a:rPr kumimoji="0" lang="en-US" altLang="en-US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tree of groups,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selanjutnya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masuk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ke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menu </a:t>
            </a:r>
            <a:r>
              <a:rPr kumimoji="0" lang="en-US" altLang="en-US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seurveX</a:t>
            </a:r>
            <a:r>
              <a:rPr kumimoji="0" lang="en-US" altLang="en-US" sz="1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Settings,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memasukan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data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sekaligus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per tree (per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grup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langkah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langkah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pemasukan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data groups 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Klik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groups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klik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Add group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Isi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bagian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name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kepulauan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seribu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dukcapil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 </a:t>
            </a:r>
            <a:r>
              <a:rPr kumimoji="0" lang="en-US" altLang="en-US" sz="28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D26472-2172-4A3C-B984-59E3FCD6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2" y="3498989"/>
            <a:ext cx="50958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267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1D620-6247-4FCF-9D28-8D27B222A4A7}"/>
              </a:ext>
            </a:extLst>
          </p:cNvPr>
          <p:cNvSpPr txBox="1"/>
          <p:nvPr/>
        </p:nvSpPr>
        <p:spPr>
          <a:xfrm>
            <a:off x="5363945" y="781050"/>
            <a:ext cx="2073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000" b="1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groups</a:t>
            </a:r>
            <a:r>
              <a:rPr lang="en-ID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85825-1DE2-45B0-8D71-9B4C009E09AD}"/>
              </a:ext>
            </a:extLst>
          </p:cNvPr>
          <p:cNvSpPr txBox="1"/>
          <p:nvPr/>
        </p:nvSpPr>
        <p:spPr>
          <a:xfrm>
            <a:off x="571500" y="1753285"/>
            <a:ext cx="939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Tw Cen MT (Body)"/>
              </a:rPr>
              <a:t>4. </a:t>
            </a:r>
            <a:r>
              <a:rPr lang="en-ID" dirty="0" err="1">
                <a:latin typeface="Tw Cen MT (Body)"/>
              </a:rPr>
              <a:t>Klik</a:t>
            </a:r>
            <a:r>
              <a:rPr lang="en-ID" dirty="0">
                <a:latin typeface="Tw Cen MT (Body)"/>
              </a:rPr>
              <a:t> parent </a:t>
            </a:r>
            <a:r>
              <a:rPr lang="en-ID" dirty="0" err="1">
                <a:latin typeface="Tw Cen MT (Body)"/>
              </a:rPr>
              <a:t>sesuai</a:t>
            </a:r>
            <a:r>
              <a:rPr lang="en-ID" dirty="0">
                <a:latin typeface="Tw Cen MT (Body)"/>
              </a:rPr>
              <a:t> </a:t>
            </a:r>
            <a:r>
              <a:rPr lang="en-ID" dirty="0" err="1">
                <a:latin typeface="Tw Cen MT (Body)"/>
              </a:rPr>
              <a:t>nama</a:t>
            </a:r>
            <a:r>
              <a:rPr lang="en-ID" dirty="0">
                <a:latin typeface="Tw Cen MT (Body)"/>
              </a:rPr>
              <a:t> </a:t>
            </a:r>
            <a:r>
              <a:rPr lang="en-ID" dirty="0" err="1">
                <a:latin typeface="Tw Cen MT (Body)"/>
              </a:rPr>
              <a:t>grup</a:t>
            </a:r>
            <a:r>
              <a:rPr lang="en-ID" dirty="0">
                <a:latin typeface="Tw Cen MT (Body)"/>
              </a:rPr>
              <a:t> “</a:t>
            </a:r>
            <a:r>
              <a:rPr lang="en-ID" dirty="0" err="1">
                <a:latin typeface="Tw Cen MT (Body)"/>
              </a:rPr>
              <a:t>kepulauan</a:t>
            </a:r>
            <a:r>
              <a:rPr lang="en-ID" dirty="0">
                <a:latin typeface="Tw Cen MT (Body)"/>
              </a:rPr>
              <a:t> </a:t>
            </a:r>
            <a:r>
              <a:rPr lang="en-ID" dirty="0" err="1">
                <a:latin typeface="Tw Cen MT (Body)"/>
              </a:rPr>
              <a:t>seribu</a:t>
            </a:r>
            <a:r>
              <a:rPr lang="en-ID" dirty="0">
                <a:latin typeface="Tw Cen MT (Body)"/>
              </a:rPr>
              <a:t> </a:t>
            </a:r>
            <a:r>
              <a:rPr lang="en-ID" dirty="0" err="1">
                <a:latin typeface="Tw Cen MT (Body)"/>
              </a:rPr>
              <a:t>dukcapil</a:t>
            </a:r>
            <a:r>
              <a:rPr lang="en-ID" dirty="0">
                <a:latin typeface="Tw Cen MT (Body)"/>
              </a:rPr>
              <a:t>”. </a:t>
            </a:r>
            <a:r>
              <a:rPr lang="en-ID" dirty="0" err="1">
                <a:latin typeface="Tw Cen MT (Body)"/>
              </a:rPr>
              <a:t>Abaikan</a:t>
            </a:r>
            <a:r>
              <a:rPr lang="en-ID" dirty="0">
                <a:latin typeface="Tw Cen MT (Body)"/>
              </a:rPr>
              <a:t> </a:t>
            </a:r>
            <a:r>
              <a:rPr lang="en-ID" dirty="0" err="1">
                <a:latin typeface="Tw Cen MT (Body)"/>
              </a:rPr>
              <a:t>jika</a:t>
            </a:r>
            <a:r>
              <a:rPr lang="en-ID" dirty="0">
                <a:latin typeface="Tw Cen MT (Body)"/>
              </a:rPr>
              <a:t> </a:t>
            </a:r>
            <a:r>
              <a:rPr lang="en-ID" dirty="0" err="1">
                <a:latin typeface="Tw Cen MT (Body)"/>
              </a:rPr>
              <a:t>hanya</a:t>
            </a:r>
            <a:r>
              <a:rPr lang="en-ID" dirty="0">
                <a:latin typeface="Tw Cen MT (Body)"/>
              </a:rPr>
              <a:t> </a:t>
            </a:r>
            <a:r>
              <a:rPr lang="en-ID" dirty="0" err="1">
                <a:latin typeface="Tw Cen MT (Body)"/>
              </a:rPr>
              <a:t>membuat</a:t>
            </a:r>
            <a:r>
              <a:rPr lang="en-ID" dirty="0">
                <a:latin typeface="Tw Cen MT (Body)"/>
              </a:rPr>
              <a:t> </a:t>
            </a:r>
            <a:r>
              <a:rPr lang="en-ID" dirty="0" err="1">
                <a:latin typeface="Tw Cen MT (Body)"/>
              </a:rPr>
              <a:t>satu</a:t>
            </a:r>
            <a:endParaRPr lang="en-ID" dirty="0">
              <a:latin typeface="Tw Cen MT (Body)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EF2C7D-2265-4365-9AC1-950AAD8A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386966"/>
            <a:ext cx="3324225" cy="5457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C78C2C-7D06-4ED9-98C1-0A8FF7DC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086" y="2386966"/>
            <a:ext cx="3019425" cy="2447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D5399D-7577-4F2F-8D9B-BB9B76574518}"/>
              </a:ext>
            </a:extLst>
          </p:cNvPr>
          <p:cNvSpPr txBox="1"/>
          <p:nvPr/>
        </p:nvSpPr>
        <p:spPr>
          <a:xfrm>
            <a:off x="4891086" y="5115878"/>
            <a:ext cx="6400800" cy="962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Times New Roman" panose="02020603050405020304" pitchFamily="18" charset="0"/>
              <a:buAutoNum type="arabicPeriod"/>
            </a:pPr>
            <a:r>
              <a:rPr lang="en-ID" b="0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Sebaiknya</a:t>
            </a:r>
            <a:r>
              <a:rPr lang="en-ID" b="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b="0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isi</a:t>
            </a:r>
            <a:r>
              <a:rPr lang="en-ID" b="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b="1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Descripsion</a:t>
            </a:r>
            <a:endParaRPr lang="en-ID" b="0" dirty="0">
              <a:effectLst/>
              <a:latin typeface="Tw Cen MT (Body)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Times New Roman" panose="02020603050405020304" pitchFamily="18" charset="0"/>
              <a:buAutoNum type="arabicPeriod"/>
            </a:pPr>
            <a:r>
              <a:rPr lang="en-ID" b="1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Capabilities </a:t>
            </a:r>
            <a:r>
              <a:rPr lang="en-ID" b="0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lebih</a:t>
            </a:r>
            <a:r>
              <a:rPr lang="en-ID" b="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b="0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baik</a:t>
            </a:r>
            <a:r>
              <a:rPr lang="en-ID" b="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b="0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dikosongkan</a:t>
            </a:r>
            <a:r>
              <a:rPr lang="en-ID" b="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Times New Roman" panose="02020603050405020304" pitchFamily="18" charset="0"/>
              <a:buAutoNum type="arabicPeriod"/>
            </a:pPr>
            <a:r>
              <a:rPr lang="en-ID" b="1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Add, </a:t>
            </a:r>
            <a:r>
              <a:rPr lang="en-ID" b="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019873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1D620-6247-4FCF-9D28-8D27B222A4A7}"/>
              </a:ext>
            </a:extLst>
          </p:cNvPr>
          <p:cNvSpPr txBox="1"/>
          <p:nvPr/>
        </p:nvSpPr>
        <p:spPr>
          <a:xfrm>
            <a:off x="614964" y="781050"/>
            <a:ext cx="32984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000" b="1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Groups Tree</a:t>
            </a:r>
          </a:p>
          <a:p>
            <a:r>
              <a:rPr lang="en-ID" sz="4000" b="1" dirty="0" err="1"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Struktur</a:t>
            </a:r>
            <a:r>
              <a:rPr lang="en-ID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1FF63-BED7-4B64-87BA-2152DA08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77" y="0"/>
            <a:ext cx="8011323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57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1D620-6247-4FCF-9D28-8D27B222A4A7}"/>
              </a:ext>
            </a:extLst>
          </p:cNvPr>
          <p:cNvSpPr txBox="1"/>
          <p:nvPr/>
        </p:nvSpPr>
        <p:spPr>
          <a:xfrm>
            <a:off x="614964" y="781050"/>
            <a:ext cx="2785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000" b="1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Groups 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ECDE6C-A324-4F37-8A25-4A09A05A7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228" y="1611655"/>
            <a:ext cx="9716638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Setelah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buat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dulu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satu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grup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sebagai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parent_id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seperti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tutorial 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membuat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groups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satu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hanya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parent_id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sisurti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2019.docx”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Lalu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terlihat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ID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sebagai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contoh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“</a:t>
            </a:r>
            <a:r>
              <a:rPr kumimoji="0" lang="en-US" altLang="en-US" sz="1800" b="0" i="0" u="sng" strike="noStrike" cap="none" normalizeH="0" baseline="0" dirty="0" err="1">
                <a:ln>
                  <a:noFill/>
                </a:ln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Segoe UI" panose="020B0502040204020203" pitchFamily="34" charset="0"/>
                <a:hlinkClick r:id="rId2"/>
              </a:rPr>
              <a:t>Dinas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Segoe UI" panose="020B0502040204020203" pitchFamily="34" charset="0"/>
                <a:hlinkClick r:id="rId2"/>
              </a:rPr>
              <a:t> </a:t>
            </a:r>
            <a:r>
              <a:rPr kumimoji="0" lang="en-US" altLang="en-US" sz="1800" b="0" i="0" u="sng" strike="noStrike" cap="none" normalizeH="0" baseline="0" dirty="0" err="1">
                <a:ln>
                  <a:noFill/>
                </a:ln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Segoe UI" panose="020B0502040204020203" pitchFamily="34" charset="0"/>
                <a:hlinkClick r:id="rId2"/>
              </a:rPr>
              <a:t>Kependudukan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Segoe UI" panose="020B0502040204020203" pitchFamily="34" charset="0"/>
                <a:hlinkClick r:id="rId2"/>
              </a:rPr>
              <a:t> Dan </a:t>
            </a:r>
            <a:r>
              <a:rPr kumimoji="0" lang="en-US" altLang="en-US" sz="1800" b="0" i="0" u="sng" strike="noStrike" cap="none" normalizeH="0" baseline="0" dirty="0" err="1">
                <a:ln>
                  <a:noFill/>
                </a:ln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Segoe UI" panose="020B0502040204020203" pitchFamily="34" charset="0"/>
                <a:hlinkClick r:id="rId2"/>
              </a:rPr>
              <a:t>Catatan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Segoe UI" panose="020B0502040204020203" pitchFamily="34" charset="0"/>
                <a:hlinkClick r:id="rId2"/>
              </a:rPr>
              <a:t> </a:t>
            </a:r>
            <a:r>
              <a:rPr kumimoji="0" lang="en-US" altLang="en-US" sz="1800" b="0" i="0" u="sng" strike="noStrike" cap="none" normalizeH="0" baseline="0" dirty="0" err="1">
                <a:ln>
                  <a:noFill/>
                </a:ln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Segoe UI" panose="020B0502040204020203" pitchFamily="34" charset="0"/>
                <a:hlinkClick r:id="rId2"/>
              </a:rPr>
              <a:t>Sipil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 </a:t>
            </a:r>
            <a:r>
              <a:rPr kumimoji="0" lang="en-US" altLang="en-US" sz="20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880AB8-7404-4118-B9FD-B14C6BFD0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28" y="2754244"/>
            <a:ext cx="4318205" cy="241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5F87A-2DFA-4F97-9062-88E547B21005}"/>
              </a:ext>
            </a:extLst>
          </p:cNvPr>
          <p:cNvSpPr txBox="1"/>
          <p:nvPr/>
        </p:nvSpPr>
        <p:spPr>
          <a:xfrm>
            <a:off x="5734050" y="2982844"/>
            <a:ext cx="6400800" cy="2444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Jika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dilihat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dari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database |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bagian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group_id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|</a:t>
            </a:r>
            <a:r>
              <a:rPr lang="en-ID" u="sng" dirty="0" err="1"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  <a:hlinkClick r:id="rId2"/>
              </a:rPr>
              <a:t>Dinas</a:t>
            </a:r>
            <a:r>
              <a:rPr lang="en-ID" u="sng" dirty="0"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  <a:hlinkClick r:id="rId2"/>
              </a:rPr>
              <a:t> </a:t>
            </a:r>
            <a:r>
              <a:rPr lang="en-ID" u="sng" dirty="0" err="1"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  <a:hlinkClick r:id="rId2"/>
              </a:rPr>
              <a:t>Kependudukan</a:t>
            </a:r>
            <a:r>
              <a:rPr lang="en-ID" u="sng" dirty="0"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  <a:hlinkClick r:id="rId2"/>
              </a:rPr>
              <a:t> Dan </a:t>
            </a:r>
            <a:r>
              <a:rPr lang="en-ID" u="sng" dirty="0" err="1"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  <a:hlinkClick r:id="rId2"/>
              </a:rPr>
              <a:t>Catatan</a:t>
            </a:r>
            <a:r>
              <a:rPr lang="en-ID" u="sng" dirty="0"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  <a:hlinkClick r:id="rId2"/>
              </a:rPr>
              <a:t> </a:t>
            </a:r>
            <a:r>
              <a:rPr lang="en-ID" u="sng" dirty="0" err="1">
                <a:solidFill>
                  <a:srgbClr val="0073AA"/>
                </a:solidFill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  <a:hlinkClick r:id="rId2"/>
              </a:rPr>
              <a:t>Sipil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adalah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yang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harus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di input agar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didapat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idnya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-Setelah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itu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id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dijadikan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parent id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untuk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tree of groups,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dibawahnya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-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Setiap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angka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yang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dikiri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bagian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group_id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adalah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untuk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parent_id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dibawahnya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DB9E7-888D-4BE1-8439-4DB7DB7CB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0" y="5705664"/>
            <a:ext cx="5731510" cy="2618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6005CA-2AB9-486C-9ED2-0C48FC9C6117}"/>
              </a:ext>
            </a:extLst>
          </p:cNvPr>
          <p:cNvCxnSpPr/>
          <p:nvPr/>
        </p:nvCxnSpPr>
        <p:spPr>
          <a:xfrm flipV="1">
            <a:off x="5524547" y="2754244"/>
            <a:ext cx="0" cy="61992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BE3473-DD8B-4839-8F91-0535F699723D}"/>
              </a:ext>
            </a:extLst>
          </p:cNvPr>
          <p:cNvCxnSpPr/>
          <p:nvPr/>
        </p:nvCxnSpPr>
        <p:spPr>
          <a:xfrm>
            <a:off x="5524547" y="2754244"/>
            <a:ext cx="66103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388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1D620-6247-4FCF-9D28-8D27B222A4A7}"/>
              </a:ext>
            </a:extLst>
          </p:cNvPr>
          <p:cNvSpPr txBox="1"/>
          <p:nvPr/>
        </p:nvSpPr>
        <p:spPr>
          <a:xfrm>
            <a:off x="614964" y="781050"/>
            <a:ext cx="2785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000" b="1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Groups 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ECDE6C-A324-4F37-8A25-4A09A05A7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168" y="6536576"/>
            <a:ext cx="97166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ID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grup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didapat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pada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bagian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colom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w Cen MT (Body)"/>
                <a:cs typeface="Times New Roman" panose="02020603050405020304" pitchFamily="18" charset="0"/>
              </a:rPr>
              <a:t>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ama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grup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di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colom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w Cen MT (Body)"/>
                <a:cs typeface="Times New Roman" panose="02020603050405020304" pitchFamily="18" charset="0"/>
              </a:rPr>
              <a:t>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661B41-B5B1-4EDB-A497-4E29E7CE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64" y="1866900"/>
            <a:ext cx="4000500" cy="293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5325F7-E133-44CE-8898-BA9E9E68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487" y="1877085"/>
            <a:ext cx="5731510" cy="70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2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1D620-6247-4FCF-9D28-8D27B222A4A7}"/>
              </a:ext>
            </a:extLst>
          </p:cNvPr>
          <p:cNvSpPr txBox="1"/>
          <p:nvPr/>
        </p:nvSpPr>
        <p:spPr>
          <a:xfrm>
            <a:off x="511034" y="819150"/>
            <a:ext cx="4974503" cy="708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ID" sz="4000" b="1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Input </a:t>
            </a:r>
            <a:r>
              <a:rPr lang="en-ID" sz="4000" b="1" dirty="0" err="1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r>
              <a:rPr lang="en-ID" sz="4000" b="1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sz="4000" b="1" dirty="0" err="1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banyak</a:t>
            </a:r>
            <a:endParaRPr lang="en-ID" sz="4000" b="1" dirty="0">
              <a:effectLst/>
              <a:latin typeface="等线" panose="020B0503020204020204" pitchFamily="2" charset="-122"/>
              <a:ea typeface="等线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ECDE6C-A324-4F37-8A25-4A09A05A7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18" y="1812873"/>
            <a:ext cx="9716638" cy="15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Tutorial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ini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tambahan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untuk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input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sekaligus</a:t>
            </a:r>
            <a:endParaRPr lang="en-ID" dirty="0">
              <a:effectLst/>
              <a:latin typeface="Tw Cen MT (Body)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Saat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nama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parent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sudah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di buat,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maka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di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bawahnya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dapat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diinput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secara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1 kali.</a:t>
            </a:r>
          </a:p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Times New Roman" panose="02020603050405020304" pitchFamily="18" charset="0"/>
              <a:buAutoNum type="arabicPeriod"/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T4.3.2.2tutorial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membuat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groups (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satu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hanya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untuk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parent_id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)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sisurti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2019.</a:t>
            </a:r>
          </a:p>
          <a:p>
            <a:pPr marL="342900" lvl="0" indent="-342900">
              <a:lnSpc>
                <a:spcPct val="107000"/>
              </a:lnSpc>
              <a:buFont typeface="Times New Roman" panose="02020603050405020304" pitchFamily="18" charset="0"/>
              <a:buAutoNum type="arabicPeriod"/>
            </a:pP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Masuk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ke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SurveX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Settings &gt;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15BA4-609F-46A9-9AE4-430657C4F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3519487"/>
            <a:ext cx="3028950" cy="2562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47D8F-7A67-49BD-8996-CD634C826BAB}"/>
              </a:ext>
            </a:extLst>
          </p:cNvPr>
          <p:cNvSpPr txBox="1"/>
          <p:nvPr/>
        </p:nvSpPr>
        <p:spPr>
          <a:xfrm>
            <a:off x="5495927" y="4430276"/>
            <a:ext cx="6400800" cy="126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ID" dirty="0"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3. 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Pada tab :</a:t>
            </a:r>
          </a:p>
          <a:p>
            <a:pPr lvl="0">
              <a:lnSpc>
                <a:spcPct val="107000"/>
              </a:lnSpc>
            </a:pPr>
            <a:r>
              <a:rPr lang="en-ID" dirty="0"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 1. 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user settings  </a:t>
            </a:r>
          </a:p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 2. upload &gt;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pilih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lokasi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file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oke</a:t>
            </a:r>
            <a:endParaRPr lang="en-ID" dirty="0">
              <a:effectLst/>
              <a:latin typeface="Tw Cen MT (Body)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ID" dirty="0"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 3. 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</a:rPr>
              <a:t>upload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B2497C-AF1C-4AD8-A03E-27FE5BE5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27" y="6312269"/>
            <a:ext cx="5731510" cy="207581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E34411-8F34-49A4-A32C-E513ADA6E8C6}"/>
              </a:ext>
            </a:extLst>
          </p:cNvPr>
          <p:cNvCxnSpPr>
            <a:cxnSpLocks/>
          </p:cNvCxnSpPr>
          <p:nvPr/>
        </p:nvCxnSpPr>
        <p:spPr>
          <a:xfrm flipV="1">
            <a:off x="4972097" y="3992126"/>
            <a:ext cx="0" cy="498162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A8D41-A06E-4F0A-8F50-02A7817CBF59}"/>
              </a:ext>
            </a:extLst>
          </p:cNvPr>
          <p:cNvCxnSpPr>
            <a:cxnSpLocks/>
          </p:cNvCxnSpPr>
          <p:nvPr/>
        </p:nvCxnSpPr>
        <p:spPr>
          <a:xfrm>
            <a:off x="4972097" y="3992126"/>
            <a:ext cx="679127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93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1D620-6247-4FCF-9D28-8D27B222A4A7}"/>
              </a:ext>
            </a:extLst>
          </p:cNvPr>
          <p:cNvSpPr txBox="1"/>
          <p:nvPr/>
        </p:nvSpPr>
        <p:spPr>
          <a:xfrm>
            <a:off x="511034" y="819150"/>
            <a:ext cx="4974503" cy="708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ID" sz="4000" b="1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Input </a:t>
            </a:r>
            <a:r>
              <a:rPr lang="en-ID" sz="4000" b="1" dirty="0" err="1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r>
              <a:rPr lang="en-ID" sz="4000" b="1" dirty="0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sz="4000" b="1" dirty="0" err="1">
                <a:effectLst/>
                <a:latin typeface="等线" panose="020B0503020204020204" pitchFamily="2" charset="-122"/>
                <a:ea typeface="等线" panose="020B0503020204020204" pitchFamily="2" charset="-122"/>
                <a:cs typeface="Times New Roman" panose="02020603050405020304" pitchFamily="18" charset="0"/>
              </a:rPr>
              <a:t>banyak</a:t>
            </a:r>
            <a:endParaRPr lang="en-ID" sz="4000" b="1" dirty="0">
              <a:effectLst/>
              <a:latin typeface="等线" panose="020B0503020204020204" pitchFamily="2" charset="-122"/>
              <a:ea typeface="等线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ECDE6C-A324-4F37-8A25-4A09A05A7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18" y="2259566"/>
            <a:ext cx="9716638" cy="66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format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penulisan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file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sebagai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berikut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: file T.4.3.2.7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contoh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upload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sekaligus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untuk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grup-skm-wilayah.csv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7D8F-7A67-49BD-8996-CD634C826BAB}"/>
              </a:ext>
            </a:extLst>
          </p:cNvPr>
          <p:cNvSpPr txBox="1"/>
          <p:nvPr/>
        </p:nvSpPr>
        <p:spPr>
          <a:xfrm>
            <a:off x="681108" y="6147812"/>
            <a:ext cx="6400800" cy="67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Angka 1807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didapat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dari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nama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yang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dibuat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pertama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kali,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lalu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mencari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Kembali dan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terlihat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ID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dari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parent ID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nya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1C1AA4-A77A-4269-A790-18F1D58C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08" y="3109912"/>
            <a:ext cx="2686050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7856A8-13C3-4AEF-8035-0301A0DE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08" y="7084399"/>
            <a:ext cx="5731510" cy="1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3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45;p37">
            <a:extLst>
              <a:ext uri="{FF2B5EF4-FFF2-40B4-BE49-F238E27FC236}">
                <a16:creationId xmlns:a16="http://schemas.microsoft.com/office/drawing/2014/main" id="{0A821B2C-6221-4ED3-9B31-3C42108BAF2E}"/>
              </a:ext>
            </a:extLst>
          </p:cNvPr>
          <p:cNvSpPr txBox="1"/>
          <p:nvPr/>
        </p:nvSpPr>
        <p:spPr>
          <a:xfrm>
            <a:off x="441300" y="879599"/>
            <a:ext cx="5045100" cy="816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login </a:t>
            </a:r>
            <a:r>
              <a:rPr lang="en-US" sz="1800" dirty="0">
                <a:hlinkClick r:id="rId2"/>
              </a:rPr>
              <a:t>http://jaksurvei.jakarta.go.id/xadmin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800" b="1" dirty="0"/>
              <a:t>Menu </a:t>
            </a:r>
            <a:r>
              <a:rPr lang="en-US" sz="2800" b="1" dirty="0" err="1"/>
              <a:t>aplikasi</a:t>
            </a:r>
            <a:endParaRPr sz="2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u="sng" dirty="0">
                <a:solidFill>
                  <a:schemeClr val="hlink"/>
                </a:solidFill>
                <a:hlinkClick r:id="rId3" action="ppaction://hlinksldjump"/>
              </a:rPr>
              <a:t>1</a:t>
            </a:r>
            <a:r>
              <a:rPr lang="en-US" sz="1800" dirty="0"/>
              <a:t> ---</a:t>
            </a:r>
            <a:r>
              <a:rPr lang="en-US" sz="1800" b="1" dirty="0" err="1"/>
              <a:t>SurveX</a:t>
            </a:r>
            <a:r>
              <a:rPr lang="en-US" sz="1800" b="1" dirty="0"/>
              <a:t> Setting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------Grouping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</a:t>
            </a:r>
            <a:r>
              <a:rPr lang="en-US" sz="1800" dirty="0" err="1"/>
              <a:t>Rekap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u="sng" dirty="0">
                <a:solidFill>
                  <a:schemeClr val="hlink"/>
                </a:solidFill>
                <a:hlinkClick r:id="" action="ppaction://noaction"/>
              </a:rPr>
              <a:t>2</a:t>
            </a:r>
            <a:r>
              <a:rPr lang="en-US" sz="1800" dirty="0"/>
              <a:t> ---</a:t>
            </a:r>
            <a:r>
              <a:rPr lang="en-US" sz="1800" b="1" dirty="0" err="1"/>
              <a:t>eForm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------Dashboard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------View All Forms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------New Form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------Import/Export Forms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>
                <a:solidFill>
                  <a:schemeClr val="dk1"/>
                </a:solidFill>
              </a:rPr>
              <a:t>   ------Form Category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------View All Submissions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u="sng" dirty="0">
                <a:solidFill>
                  <a:schemeClr val="hlink"/>
                </a:solidFill>
                <a:hlinkClick r:id="rId3" action="ppaction://hlinksldjump"/>
              </a:rPr>
              <a:t>3</a:t>
            </a:r>
            <a:r>
              <a:rPr lang="en-US" sz="1800" dirty="0"/>
              <a:t> ---</a:t>
            </a:r>
            <a:r>
              <a:rPr lang="en-US" sz="1800" b="1" dirty="0"/>
              <a:t>Groups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------groups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------tree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u="sng" dirty="0">
                <a:solidFill>
                  <a:schemeClr val="hlink"/>
                </a:solidFill>
                <a:hlinkClick r:id="" action="ppaction://noaction"/>
              </a:rPr>
              <a:t>4</a:t>
            </a:r>
            <a:r>
              <a:rPr lang="en-US" sz="1800" dirty="0"/>
              <a:t> ---</a:t>
            </a:r>
            <a:r>
              <a:rPr lang="en-US" sz="1800" b="1" dirty="0" err="1"/>
              <a:t>AdminX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</a:t>
            </a:r>
            <a:r>
              <a:rPr lang="en-US" sz="1800" dirty="0" err="1"/>
              <a:t>Eform</a:t>
            </a:r>
            <a:r>
              <a:rPr lang="en-US" sz="1800" dirty="0"/>
              <a:t> Viewer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u="sng" dirty="0">
                <a:solidFill>
                  <a:schemeClr val="hlink"/>
                </a:solidFill>
                <a:hlinkClick r:id="rId3" action="ppaction://hlinksldjump"/>
              </a:rPr>
              <a:t>5</a:t>
            </a:r>
            <a:r>
              <a:rPr lang="en-US" sz="1800" dirty="0"/>
              <a:t> ---</a:t>
            </a:r>
            <a:r>
              <a:rPr lang="en-US" sz="1800" b="1" dirty="0"/>
              <a:t>User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------All USER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   ------Roles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656963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2FB2-6826-4A7E-9FAD-DABA6A2D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Input </a:t>
            </a:r>
            <a:r>
              <a:rPr lang="en-ID" dirty="0" err="1"/>
              <a:t>veform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99320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6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53116" y="3093126"/>
            <a:ext cx="8471539" cy="2846613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66"/>
          <p:cNvSpPr>
            <a:spLocks noGrp="1"/>
          </p:cNvSpPr>
          <p:nvPr>
            <p:ph type="pic" idx="2"/>
          </p:nvPr>
        </p:nvSpPr>
        <p:spPr>
          <a:xfrm>
            <a:off x="408450" y="4991805"/>
            <a:ext cx="2779140" cy="3200820"/>
          </a:xfrm>
          <a:prstGeom prst="rect">
            <a:avLst/>
          </a:prstGeom>
          <a:noFill/>
          <a:ln w="508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954" name="Google Shape;954;p6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8446" y="3150906"/>
            <a:ext cx="2779140" cy="1578396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66"/>
          <p:cNvSpPr/>
          <p:nvPr/>
        </p:nvSpPr>
        <p:spPr>
          <a:xfrm>
            <a:off x="408450" y="1474970"/>
            <a:ext cx="11972520" cy="1075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957" name="Google Shape;957;p66"/>
          <p:cNvSpPr txBox="1"/>
          <p:nvPr/>
        </p:nvSpPr>
        <p:spPr>
          <a:xfrm>
            <a:off x="544495" y="5183903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Eform Viewer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mempersiapkan dashboard soal kuisioner</a:t>
            </a:r>
            <a:endParaRPr sz="1680"/>
          </a:p>
        </p:txBody>
      </p:sp>
      <p:cxnSp>
        <p:nvCxnSpPr>
          <p:cNvPr id="958" name="Google Shape;958;p66"/>
          <p:cNvCxnSpPr/>
          <p:nvPr/>
        </p:nvCxnSpPr>
        <p:spPr>
          <a:xfrm>
            <a:off x="3537380" y="2828350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9" name="Google Shape;959;p66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1852445" y="3710963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66"/>
          <p:cNvSpPr txBox="1"/>
          <p:nvPr/>
        </p:nvSpPr>
        <p:spPr>
          <a:xfrm>
            <a:off x="3887170" y="6081320"/>
            <a:ext cx="7415100" cy="124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</a:t>
            </a:r>
          </a:p>
          <a:p>
            <a:r>
              <a:rPr lang="en-US" sz="1680"/>
              <a:t>1. </a:t>
            </a:r>
            <a:r>
              <a:rPr lang="en-US" sz="1680" u="sng">
                <a:solidFill>
                  <a:schemeClr val="hlink"/>
                </a:solidFill>
                <a:hlinkClick r:id="" action="ppaction://noaction"/>
              </a:rPr>
              <a:t>Add New</a:t>
            </a:r>
            <a:endParaRPr sz="1680"/>
          </a:p>
          <a:p>
            <a:r>
              <a:rPr lang="en-US" sz="1680"/>
              <a:t>2. Search Pages, melihat configurasi dashboard berdasar title </a:t>
            </a:r>
            <a:endParaRPr sz="1680"/>
          </a:p>
          <a:p>
            <a:r>
              <a:rPr lang="en-US" sz="1680"/>
              <a:t>3. edit, hapus, view dan menggandakan</a:t>
            </a:r>
            <a:endParaRPr sz="1680"/>
          </a:p>
        </p:txBody>
      </p:sp>
      <p:sp>
        <p:nvSpPr>
          <p:cNvPr id="961" name="Google Shape;961;p66"/>
          <p:cNvSpPr/>
          <p:nvPr/>
        </p:nvSpPr>
        <p:spPr>
          <a:xfrm>
            <a:off x="9727830" y="3150910"/>
            <a:ext cx="2596860" cy="4699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962" name="Google Shape;962;p66"/>
          <p:cNvSpPr txBox="1">
            <a:spLocks noGrp="1"/>
          </p:cNvSpPr>
          <p:nvPr>
            <p:ph type="body" idx="1"/>
          </p:nvPr>
        </p:nvSpPr>
        <p:spPr>
          <a:xfrm>
            <a:off x="3654210" y="1610630"/>
            <a:ext cx="562632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AdminX</a:t>
            </a:r>
          </a:p>
        </p:txBody>
      </p:sp>
      <p:sp>
        <p:nvSpPr>
          <p:cNvPr id="963" name="Google Shape;963;p66"/>
          <p:cNvSpPr/>
          <p:nvPr/>
        </p:nvSpPr>
        <p:spPr>
          <a:xfrm>
            <a:off x="3887170" y="3093125"/>
            <a:ext cx="2108820" cy="3666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964" name="Google Shape;964;p66"/>
          <p:cNvSpPr/>
          <p:nvPr/>
        </p:nvSpPr>
        <p:spPr>
          <a:xfrm rot="-7429814">
            <a:off x="11522429" y="7254694"/>
            <a:ext cx="1571415" cy="1553591"/>
          </a:xfrm>
          <a:prstGeom prst="homePlate">
            <a:avLst>
              <a:gd name="adj" fmla="val 3835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5" name="Google Shape;965;p66"/>
          <p:cNvSpPr/>
          <p:nvPr/>
        </p:nvSpPr>
        <p:spPr>
          <a:xfrm rot="-7430245">
            <a:off x="11485805" y="6672434"/>
            <a:ext cx="860609" cy="1559300"/>
          </a:xfrm>
          <a:prstGeom prst="chevron">
            <a:avLst>
              <a:gd name="adj" fmla="val 7143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6" name="Google Shape;966;p66"/>
          <p:cNvSpPr/>
          <p:nvPr/>
        </p:nvSpPr>
        <p:spPr>
          <a:xfrm rot="-7429814">
            <a:off x="12116554" y="6193214"/>
            <a:ext cx="1571415" cy="1553591"/>
          </a:xfrm>
          <a:prstGeom prst="homePlate">
            <a:avLst>
              <a:gd name="adj" fmla="val 3835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7" name="Google Shape;967;p66"/>
          <p:cNvSpPr/>
          <p:nvPr/>
        </p:nvSpPr>
        <p:spPr>
          <a:xfrm rot="-7430245">
            <a:off x="12079930" y="5610954"/>
            <a:ext cx="860609" cy="1559300"/>
          </a:xfrm>
          <a:prstGeom prst="chevron">
            <a:avLst>
              <a:gd name="adj" fmla="val 7143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8" name="Google Shape;968;p66"/>
          <p:cNvSpPr/>
          <p:nvPr/>
        </p:nvSpPr>
        <p:spPr>
          <a:xfrm>
            <a:off x="4291980" y="4587246"/>
            <a:ext cx="2779140" cy="4699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"/>
          <p:cNvSpPr>
            <a:spLocks noGrp="1"/>
          </p:cNvSpPr>
          <p:nvPr>
            <p:ph type="pic" idx="2"/>
          </p:nvPr>
        </p:nvSpPr>
        <p:spPr>
          <a:xfrm>
            <a:off x="408450" y="4991805"/>
            <a:ext cx="2779140" cy="3200820"/>
          </a:xfrm>
          <a:prstGeom prst="rect">
            <a:avLst/>
          </a:prstGeom>
          <a:noFill/>
          <a:ln w="508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974" name="Google Shape;974;p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8446" y="3150906"/>
            <a:ext cx="2779140" cy="1578396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7"/>
          <p:cNvSpPr/>
          <p:nvPr/>
        </p:nvSpPr>
        <p:spPr>
          <a:xfrm>
            <a:off x="408450" y="1474970"/>
            <a:ext cx="11972520" cy="1075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977" name="Google Shape;977;p67"/>
          <p:cNvSpPr txBox="1"/>
          <p:nvPr/>
        </p:nvSpPr>
        <p:spPr>
          <a:xfrm>
            <a:off x="544495" y="5183903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Eform Viewer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Add New </a:t>
            </a:r>
            <a:endParaRPr sz="1680"/>
          </a:p>
          <a:p>
            <a:r>
              <a:rPr lang="en-US" sz="1680"/>
              <a:t>   - Add New Page</a:t>
            </a:r>
            <a:endParaRPr sz="1680"/>
          </a:p>
          <a:p>
            <a:r>
              <a:rPr lang="en-US" sz="1680"/>
              <a:t>   - Categories</a:t>
            </a:r>
            <a:endParaRPr sz="1680"/>
          </a:p>
          <a:p>
            <a:r>
              <a:rPr lang="en-US" sz="1680"/>
              <a:t>   - Groups</a:t>
            </a:r>
            <a:endParaRPr sz="1680"/>
          </a:p>
          <a:p>
            <a:r>
              <a:rPr lang="en-US" sz="1680"/>
              <a:t>   - Fevorm Creator</a:t>
            </a:r>
            <a:endParaRPr sz="1680"/>
          </a:p>
        </p:txBody>
      </p:sp>
      <p:cxnSp>
        <p:nvCxnSpPr>
          <p:cNvPr id="978" name="Google Shape;978;p67"/>
          <p:cNvCxnSpPr/>
          <p:nvPr/>
        </p:nvCxnSpPr>
        <p:spPr>
          <a:xfrm>
            <a:off x="3537380" y="2828350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79" name="Google Shape;979;p67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1852445" y="3710963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67"/>
          <p:cNvSpPr txBox="1"/>
          <p:nvPr/>
        </p:nvSpPr>
        <p:spPr>
          <a:xfrm>
            <a:off x="13012510" y="4098885"/>
            <a:ext cx="5296200" cy="124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</a:t>
            </a:r>
          </a:p>
          <a:p>
            <a:r>
              <a:rPr lang="en-US" sz="1680"/>
              <a:t>1. Registration Formm &gt; Select nama kuisioner </a:t>
            </a:r>
            <a:endParaRPr sz="1680"/>
          </a:p>
          <a:p>
            <a:r>
              <a:rPr lang="en-US" sz="1680"/>
              <a:t>2. Dengan Data User atau Tidak &gt; sesuai kebutuhan</a:t>
            </a:r>
            <a:endParaRPr sz="1680"/>
          </a:p>
          <a:p>
            <a:r>
              <a:rPr lang="en-US" sz="1680"/>
              <a:t>3. Download rekap</a:t>
            </a:r>
            <a:endParaRPr sz="1680"/>
          </a:p>
        </p:txBody>
      </p:sp>
      <p:sp>
        <p:nvSpPr>
          <p:cNvPr id="981" name="Google Shape;981;p67"/>
          <p:cNvSpPr txBox="1">
            <a:spLocks noGrp="1"/>
          </p:cNvSpPr>
          <p:nvPr>
            <p:ph type="body" idx="1"/>
          </p:nvPr>
        </p:nvSpPr>
        <p:spPr>
          <a:xfrm>
            <a:off x="3654210" y="1610630"/>
            <a:ext cx="562632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AdminX</a:t>
            </a:r>
          </a:p>
        </p:txBody>
      </p:sp>
      <p:sp>
        <p:nvSpPr>
          <p:cNvPr id="982" name="Google Shape;982;p67"/>
          <p:cNvSpPr/>
          <p:nvPr/>
        </p:nvSpPr>
        <p:spPr>
          <a:xfrm rot="-7429814">
            <a:off x="11522429" y="7254694"/>
            <a:ext cx="1571415" cy="1553591"/>
          </a:xfrm>
          <a:prstGeom prst="homePlate">
            <a:avLst>
              <a:gd name="adj" fmla="val 3835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3" name="Google Shape;983;p67"/>
          <p:cNvSpPr/>
          <p:nvPr/>
        </p:nvSpPr>
        <p:spPr>
          <a:xfrm rot="-7430245">
            <a:off x="11485805" y="6672434"/>
            <a:ext cx="860609" cy="1559300"/>
          </a:xfrm>
          <a:prstGeom prst="chevron">
            <a:avLst>
              <a:gd name="adj" fmla="val 7143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4" name="Google Shape;984;p67"/>
          <p:cNvSpPr/>
          <p:nvPr/>
        </p:nvSpPr>
        <p:spPr>
          <a:xfrm rot="-7429814">
            <a:off x="12116554" y="6193214"/>
            <a:ext cx="1571415" cy="1553591"/>
          </a:xfrm>
          <a:prstGeom prst="homePlate">
            <a:avLst>
              <a:gd name="adj" fmla="val 3835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5" name="Google Shape;985;p67"/>
          <p:cNvSpPr/>
          <p:nvPr/>
        </p:nvSpPr>
        <p:spPr>
          <a:xfrm rot="-7430245">
            <a:off x="12079930" y="5610954"/>
            <a:ext cx="860609" cy="1559300"/>
          </a:xfrm>
          <a:prstGeom prst="chevron">
            <a:avLst>
              <a:gd name="adj" fmla="val 7143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86" name="Google Shape;986;p6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954732" y="5078522"/>
            <a:ext cx="3178454" cy="262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6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279285" y="3141425"/>
            <a:ext cx="4163155" cy="119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3887163" y="3141417"/>
            <a:ext cx="4196039" cy="172273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7"/>
          <p:cNvSpPr txBox="1"/>
          <p:nvPr/>
        </p:nvSpPr>
        <p:spPr>
          <a:xfrm>
            <a:off x="3955455" y="2643690"/>
            <a:ext cx="55973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-- </a:t>
            </a:r>
            <a:r>
              <a:rPr lang="en-US" sz="2520" u="sng">
                <a:solidFill>
                  <a:schemeClr val="hlink"/>
                </a:solidFill>
                <a:hlinkClick r:id="rId8"/>
              </a:rPr>
              <a:t>acuan T4.3.4.1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8"/>
          <p:cNvSpPr>
            <a:spLocks noGrp="1"/>
          </p:cNvSpPr>
          <p:nvPr>
            <p:ph type="pic" idx="2"/>
          </p:nvPr>
        </p:nvSpPr>
        <p:spPr>
          <a:xfrm>
            <a:off x="408450" y="4991805"/>
            <a:ext cx="2779140" cy="3200820"/>
          </a:xfrm>
          <a:prstGeom prst="rect">
            <a:avLst/>
          </a:prstGeom>
          <a:noFill/>
          <a:ln w="508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996" name="Google Shape;996;p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8446" y="3150906"/>
            <a:ext cx="2779140" cy="1578396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68"/>
          <p:cNvSpPr/>
          <p:nvPr/>
        </p:nvSpPr>
        <p:spPr>
          <a:xfrm>
            <a:off x="408450" y="1474970"/>
            <a:ext cx="11972520" cy="1075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999" name="Google Shape;999;p68"/>
          <p:cNvSpPr txBox="1"/>
          <p:nvPr/>
        </p:nvSpPr>
        <p:spPr>
          <a:xfrm>
            <a:off x="544495" y="5183903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Eform Viewer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Add New </a:t>
            </a:r>
            <a:endParaRPr sz="1680"/>
          </a:p>
          <a:p>
            <a:r>
              <a:rPr lang="en-US" sz="1680"/>
              <a:t>   - Add New Page</a:t>
            </a:r>
            <a:endParaRPr sz="1680"/>
          </a:p>
          <a:p>
            <a:r>
              <a:rPr lang="en-US" sz="1680"/>
              <a:t>   - Categories</a:t>
            </a:r>
            <a:endParaRPr sz="1680"/>
          </a:p>
          <a:p>
            <a:r>
              <a:rPr lang="en-US" sz="1680"/>
              <a:t>   - Groups</a:t>
            </a:r>
            <a:endParaRPr sz="1680"/>
          </a:p>
          <a:p>
            <a:r>
              <a:rPr lang="en-US" sz="1680"/>
              <a:t>   - Fevorm Creator</a:t>
            </a:r>
            <a:endParaRPr sz="1680"/>
          </a:p>
          <a:p>
            <a:r>
              <a:rPr lang="en-US" sz="1680"/>
              <a:t>   - Publish</a:t>
            </a:r>
            <a:endParaRPr sz="1680"/>
          </a:p>
        </p:txBody>
      </p:sp>
      <p:cxnSp>
        <p:nvCxnSpPr>
          <p:cNvPr id="1000" name="Google Shape;1000;p68"/>
          <p:cNvCxnSpPr/>
          <p:nvPr/>
        </p:nvCxnSpPr>
        <p:spPr>
          <a:xfrm>
            <a:off x="3537380" y="2828350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1" name="Google Shape;1001;p68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1852445" y="3710963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68"/>
          <p:cNvSpPr txBox="1"/>
          <p:nvPr/>
        </p:nvSpPr>
        <p:spPr>
          <a:xfrm>
            <a:off x="8002295" y="6210085"/>
            <a:ext cx="5296200" cy="124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</a:t>
            </a:r>
          </a:p>
          <a:p>
            <a:r>
              <a:rPr lang="en-US" sz="1680"/>
              <a:t>1. isi seluruh field dan settingan yang </a:t>
            </a:r>
            <a:endParaRPr sz="1680"/>
          </a:p>
          <a:p>
            <a:r>
              <a:rPr lang="en-US" sz="1680"/>
              <a:t>diperlukan sesuai permintaan</a:t>
            </a:r>
            <a:endParaRPr sz="1680"/>
          </a:p>
          <a:p>
            <a:r>
              <a:rPr lang="en-US" sz="1680"/>
              <a:t>2. update </a:t>
            </a:r>
            <a:endParaRPr sz="1680"/>
          </a:p>
        </p:txBody>
      </p:sp>
      <p:sp>
        <p:nvSpPr>
          <p:cNvPr id="1003" name="Google Shape;1003;p68"/>
          <p:cNvSpPr txBox="1">
            <a:spLocks noGrp="1"/>
          </p:cNvSpPr>
          <p:nvPr>
            <p:ph type="body" idx="1"/>
          </p:nvPr>
        </p:nvSpPr>
        <p:spPr>
          <a:xfrm>
            <a:off x="3654210" y="1610630"/>
            <a:ext cx="562632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AdminX</a:t>
            </a:r>
          </a:p>
        </p:txBody>
      </p:sp>
      <p:sp>
        <p:nvSpPr>
          <p:cNvPr id="1004" name="Google Shape;1004;p68"/>
          <p:cNvSpPr/>
          <p:nvPr/>
        </p:nvSpPr>
        <p:spPr>
          <a:xfrm rot="-7429814">
            <a:off x="11522429" y="7254694"/>
            <a:ext cx="1571415" cy="1553591"/>
          </a:xfrm>
          <a:prstGeom prst="homePlate">
            <a:avLst>
              <a:gd name="adj" fmla="val 3835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5" name="Google Shape;1005;p68"/>
          <p:cNvSpPr/>
          <p:nvPr/>
        </p:nvSpPr>
        <p:spPr>
          <a:xfrm rot="-7430245">
            <a:off x="11485805" y="6672434"/>
            <a:ext cx="860609" cy="1559300"/>
          </a:xfrm>
          <a:prstGeom prst="chevron">
            <a:avLst>
              <a:gd name="adj" fmla="val 7143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6" name="Google Shape;1006;p68"/>
          <p:cNvSpPr/>
          <p:nvPr/>
        </p:nvSpPr>
        <p:spPr>
          <a:xfrm rot="-7429814">
            <a:off x="12116554" y="6193214"/>
            <a:ext cx="1571415" cy="1553591"/>
          </a:xfrm>
          <a:prstGeom prst="homePlate">
            <a:avLst>
              <a:gd name="adj" fmla="val 3835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7" name="Google Shape;1007;p68"/>
          <p:cNvSpPr/>
          <p:nvPr/>
        </p:nvSpPr>
        <p:spPr>
          <a:xfrm rot="-7430245">
            <a:off x="12079930" y="5610954"/>
            <a:ext cx="860609" cy="1559300"/>
          </a:xfrm>
          <a:prstGeom prst="chevron">
            <a:avLst>
              <a:gd name="adj" fmla="val 71435"/>
            </a:avLst>
          </a:prstGeom>
          <a:solidFill>
            <a:srgbClr val="3FC1C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08" name="Google Shape;1008;p6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993890" y="3150903"/>
            <a:ext cx="3551904" cy="504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6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002299" y="3150911"/>
            <a:ext cx="3923903" cy="262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8"/>
          <p:cNvSpPr/>
          <p:nvPr/>
        </p:nvSpPr>
        <p:spPr>
          <a:xfrm>
            <a:off x="11088560" y="5327140"/>
            <a:ext cx="837480" cy="3666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1011" name="Google Shape;1011;p68"/>
          <p:cNvSpPr/>
          <p:nvPr/>
        </p:nvSpPr>
        <p:spPr>
          <a:xfrm rot="5356070">
            <a:off x="10712855" y="5385324"/>
            <a:ext cx="131471" cy="25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1013" name="Google Shape;1013;p68"/>
          <p:cNvSpPr txBox="1"/>
          <p:nvPr/>
        </p:nvSpPr>
        <p:spPr>
          <a:xfrm>
            <a:off x="3955455" y="2643690"/>
            <a:ext cx="55973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-- </a:t>
            </a:r>
            <a:r>
              <a:rPr lang="en-US" sz="2520" u="sng">
                <a:solidFill>
                  <a:schemeClr val="hlink"/>
                </a:solidFill>
                <a:hlinkClick r:id="rId7"/>
              </a:rPr>
              <a:t>acuan T4.3.4.1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2FB2-6826-4A7E-9FAD-DABA6A2D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User dan password</a:t>
            </a:r>
          </a:p>
        </p:txBody>
      </p:sp>
    </p:spTree>
    <p:extLst>
      <p:ext uri="{BB962C8B-B14F-4D97-AF65-F5344CB8AC3E}">
        <p14:creationId xmlns:p14="http://schemas.microsoft.com/office/powerpoint/2010/main" val="775740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F3694D-CE52-4CB1-AD7D-55F510FB984A}"/>
              </a:ext>
            </a:extLst>
          </p:cNvPr>
          <p:cNvSpPr txBox="1"/>
          <p:nvPr/>
        </p:nvSpPr>
        <p:spPr>
          <a:xfrm>
            <a:off x="992188" y="613056"/>
            <a:ext cx="701516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1. Setelah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itu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upload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ke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web,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survex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settings &gt;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F70DC-8CD0-4CDD-94EA-75804EE97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8" y="1260737"/>
            <a:ext cx="2752725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1AAA0A-11D2-4DDB-BB94-6F6B2AA8F448}"/>
              </a:ext>
            </a:extLst>
          </p:cNvPr>
          <p:cNvSpPr txBox="1"/>
          <p:nvPr/>
        </p:nvSpPr>
        <p:spPr>
          <a:xfrm>
            <a:off x="992188" y="5928062"/>
            <a:ext cx="6429374" cy="665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2. Upload &gt; </a:t>
            </a:r>
            <a:r>
              <a:rPr lang="en-US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pilih</a:t>
            </a:r>
            <a:r>
              <a:rPr lang="en-US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file </a:t>
            </a:r>
          </a:p>
          <a:p>
            <a:pPr lvl="0">
              <a:lnSpc>
                <a:spcPct val="107000"/>
              </a:lnSpc>
            </a:pPr>
            <a:r>
              <a:rPr lang="en-US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3. Upload &gt; upload user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4733E-DC79-4AC2-BEF4-5D7E8D86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88" y="6747958"/>
            <a:ext cx="6176962" cy="2525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AC6283-0BDC-43FE-8F95-EA544F5DFECC}"/>
              </a:ext>
            </a:extLst>
          </p:cNvPr>
          <p:cNvSpPr txBox="1"/>
          <p:nvPr/>
        </p:nvSpPr>
        <p:spPr>
          <a:xfrm>
            <a:off x="992188" y="3785990"/>
            <a:ext cx="882237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Contoh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: 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group_id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; Username ; Nama_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depan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; Nama_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belakang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; password; email ;  role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5C67B0-2879-40BF-B243-270F320BD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88" y="4246728"/>
            <a:ext cx="6096000" cy="1438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56FAE4-4EFF-49DD-9531-A4847E9B6DD4}"/>
              </a:ext>
            </a:extLst>
          </p:cNvPr>
          <p:cNvSpPr txBox="1"/>
          <p:nvPr/>
        </p:nvSpPr>
        <p:spPr>
          <a:xfrm>
            <a:off x="5853430" y="46831"/>
            <a:ext cx="4286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dirty="0">
                <a:highlight>
                  <a:srgbClr val="FFFF00"/>
                </a:highlight>
              </a:rPr>
              <a:t>User dan password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D39B56-7E77-4CC2-B955-3770E8659D0A}"/>
              </a:ext>
            </a:extLst>
          </p:cNvPr>
          <p:cNvSpPr/>
          <p:nvPr/>
        </p:nvSpPr>
        <p:spPr>
          <a:xfrm>
            <a:off x="7476252" y="6747957"/>
            <a:ext cx="4676616" cy="2525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58E84C-B492-4A71-909D-445E76D1E720}"/>
              </a:ext>
            </a:extLst>
          </p:cNvPr>
          <p:cNvSpPr txBox="1"/>
          <p:nvPr/>
        </p:nvSpPr>
        <p:spPr>
          <a:xfrm>
            <a:off x="7741682" y="7043975"/>
            <a:ext cx="4411186" cy="106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ID" sz="200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Setelah user </a:t>
            </a:r>
            <a:r>
              <a:rPr lang="en-ID" sz="2000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terupload</a:t>
            </a:r>
            <a:r>
              <a:rPr lang="en-ID" sz="200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pengecekan</a:t>
            </a:r>
            <a:r>
              <a:rPr lang="en-ID" sz="200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user </a:t>
            </a:r>
            <a:r>
              <a:rPr lang="en-ID" sz="2000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dilakukan</a:t>
            </a:r>
            <a:r>
              <a:rPr lang="en-ID" sz="200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via database </a:t>
            </a:r>
            <a:r>
              <a:rPr lang="en-ID" sz="2000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jumlah</a:t>
            </a:r>
            <a:r>
              <a:rPr lang="en-ID" sz="200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user yang </a:t>
            </a:r>
            <a:r>
              <a:rPr lang="en-ID" sz="2000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terupload</a:t>
            </a:r>
            <a:r>
              <a:rPr lang="en-ID" sz="2000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per </a:t>
            </a:r>
            <a:r>
              <a:rPr lang="en-ID" sz="2000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grup</a:t>
            </a:r>
            <a:endParaRPr lang="en-ID" sz="2000" dirty="0">
              <a:effectLst/>
              <a:latin typeface="Tw Cen MT (Body)"/>
              <a:ea typeface="等线" panose="020B0503020204020204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936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2FB2-6826-4A7E-9FAD-DABA6A2D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Rekap</a:t>
            </a:r>
            <a:r>
              <a:rPr lang="en-ID" dirty="0"/>
              <a:t> data submit</a:t>
            </a:r>
          </a:p>
        </p:txBody>
      </p:sp>
    </p:spTree>
    <p:extLst>
      <p:ext uri="{BB962C8B-B14F-4D97-AF65-F5344CB8AC3E}">
        <p14:creationId xmlns:p14="http://schemas.microsoft.com/office/powerpoint/2010/main" val="2342473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44C9FC-D3C2-4AFB-9C41-D14457AB0752}"/>
              </a:ext>
            </a:extLst>
          </p:cNvPr>
          <p:cNvSpPr txBox="1"/>
          <p:nvPr/>
        </p:nvSpPr>
        <p:spPr>
          <a:xfrm>
            <a:off x="729797" y="772370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1. Dari Halaman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Dashboar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Pilih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&gt; “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Survex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Setting”</a:t>
            </a:r>
          </a:p>
          <a:p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Pilih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&gt; “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Rekap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6" name="Picture 5" descr="2">
            <a:extLst>
              <a:ext uri="{FF2B5EF4-FFF2-40B4-BE49-F238E27FC236}">
                <a16:creationId xmlns:a16="http://schemas.microsoft.com/office/drawing/2014/main" id="{9699A789-673E-4DF3-B606-17ED91F1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7" y="1635125"/>
            <a:ext cx="5271135" cy="3044190"/>
          </a:xfrm>
          <a:prstGeom prst="rect">
            <a:avLst/>
          </a:prstGeom>
        </p:spPr>
      </p:pic>
      <p:pic>
        <p:nvPicPr>
          <p:cNvPr id="7" name="Picture 6" descr="3">
            <a:extLst>
              <a:ext uri="{FF2B5EF4-FFF2-40B4-BE49-F238E27FC236}">
                <a16:creationId xmlns:a16="http://schemas.microsoft.com/office/drawing/2014/main" id="{86BF5AB6-F9C6-46F5-A6B2-4E5F4AABC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96" y="6747300"/>
            <a:ext cx="5270501" cy="2614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55F5CD-D08C-4C76-AD13-1DCC38D9593A}"/>
              </a:ext>
            </a:extLst>
          </p:cNvPr>
          <p:cNvSpPr txBox="1"/>
          <p:nvPr/>
        </p:nvSpPr>
        <p:spPr>
          <a:xfrm>
            <a:off x="729796" y="4971435"/>
            <a:ext cx="5671004" cy="2540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Terdapat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Pilihan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b="1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Registration Form 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Pilih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Hasil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survei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mana yang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akan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kita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ambil</a:t>
            </a:r>
            <a:endParaRPr lang="en-ID" dirty="0">
              <a:effectLst/>
              <a:latin typeface="Tw Cen MT (Body)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b="1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ID" b="1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Data User </a:t>
            </a:r>
            <a:r>
              <a:rPr lang="en-ID" b="1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atau</a:t>
            </a:r>
            <a:r>
              <a:rPr lang="en-ID" b="1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b="1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Tidak</a:t>
            </a:r>
            <a:r>
              <a:rPr lang="en-ID" b="1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Sesuai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Kebutuhan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Ya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Tidak</a:t>
            </a:r>
            <a:endParaRPr lang="en-ID" dirty="0">
              <a:effectLst/>
              <a:latin typeface="Tw Cen MT (Body)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b="1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Download </a:t>
            </a:r>
            <a:r>
              <a:rPr lang="en-ID" b="1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Rekap</a:t>
            </a:r>
            <a:r>
              <a:rPr lang="en-ID" b="1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&gt; Setelah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kita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pilih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survei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lalu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kita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download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75FB5-2F76-4BA6-862D-19AA537C7776}"/>
              </a:ext>
            </a:extLst>
          </p:cNvPr>
          <p:cNvSpPr txBox="1"/>
          <p:nvPr/>
        </p:nvSpPr>
        <p:spPr>
          <a:xfrm>
            <a:off x="6798128" y="826556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it-IT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3. Di Registration Form Kita cari survei yang akan kita ambil</a:t>
            </a:r>
          </a:p>
        </p:txBody>
      </p:sp>
      <p:pic>
        <p:nvPicPr>
          <p:cNvPr id="12" name="Picture 11" descr="4">
            <a:extLst>
              <a:ext uri="{FF2B5EF4-FFF2-40B4-BE49-F238E27FC236}">
                <a16:creationId xmlns:a16="http://schemas.microsoft.com/office/drawing/2014/main" id="{5C12D3F1-6E2A-4E50-ADDC-0DF985A11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128" y="1635125"/>
            <a:ext cx="5273675" cy="2301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CCE3A1-7EF0-4534-88AB-003B707E31BA}"/>
              </a:ext>
            </a:extLst>
          </p:cNvPr>
          <p:cNvSpPr txBox="1"/>
          <p:nvPr/>
        </p:nvSpPr>
        <p:spPr>
          <a:xfrm>
            <a:off x="6702264" y="4882634"/>
            <a:ext cx="5671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4. Setelah download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akan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ada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hasil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download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seperti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dibawah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ini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 descr="6">
            <a:extLst>
              <a:ext uri="{FF2B5EF4-FFF2-40B4-BE49-F238E27FC236}">
                <a16:creationId xmlns:a16="http://schemas.microsoft.com/office/drawing/2014/main" id="{ED3B9128-9B6D-48A2-836F-262EDFE36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264" y="6068011"/>
            <a:ext cx="5270500" cy="2060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34CC1E-CD8E-4D99-86F6-660868201DF2}"/>
              </a:ext>
            </a:extLst>
          </p:cNvPr>
          <p:cNvSpPr txBox="1"/>
          <p:nvPr/>
        </p:nvSpPr>
        <p:spPr>
          <a:xfrm>
            <a:off x="4955276" y="125709"/>
            <a:ext cx="2097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dirty="0" err="1">
                <a:latin typeface="Tw Cen MT (Body)"/>
              </a:rPr>
              <a:t>Rekap</a:t>
            </a:r>
            <a:r>
              <a:rPr lang="en-ID" sz="2800" dirty="0">
                <a:latin typeface="Tw Cen MT (Body)"/>
              </a:rPr>
              <a:t> </a:t>
            </a:r>
            <a:r>
              <a:rPr lang="en-ID" sz="2800" dirty="0" err="1">
                <a:latin typeface="Tw Cen MT (Body)"/>
              </a:rPr>
              <a:t>harian</a:t>
            </a:r>
            <a:endParaRPr lang="en-ID" sz="2800" dirty="0">
              <a:latin typeface="Tw Cen MT (Body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90190F-698A-4E22-ABFF-9FDBE50BC5DE}"/>
              </a:ext>
            </a:extLst>
          </p:cNvPr>
          <p:cNvCxnSpPr/>
          <p:nvPr/>
        </p:nvCxnSpPr>
        <p:spPr>
          <a:xfrm>
            <a:off x="4754880" y="650450"/>
            <a:ext cx="320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74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44C9FC-D3C2-4AFB-9C41-D14457AB0752}"/>
              </a:ext>
            </a:extLst>
          </p:cNvPr>
          <p:cNvSpPr txBox="1"/>
          <p:nvPr/>
        </p:nvSpPr>
        <p:spPr>
          <a:xfrm>
            <a:off x="729797" y="772370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Rekap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harian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juga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bisa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dilakukan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oleh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koordinator</a:t>
            </a:r>
            <a:endParaRPr lang="en-ID" dirty="0">
              <a:effectLst/>
              <a:latin typeface="Tw Cen MT (Body)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4CC1E-CD8E-4D99-86F6-660868201DF2}"/>
              </a:ext>
            </a:extLst>
          </p:cNvPr>
          <p:cNvSpPr txBox="1"/>
          <p:nvPr/>
        </p:nvSpPr>
        <p:spPr>
          <a:xfrm>
            <a:off x="4955276" y="125709"/>
            <a:ext cx="2097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dirty="0" err="1">
                <a:latin typeface="Tw Cen MT (Body)"/>
              </a:rPr>
              <a:t>Rekap</a:t>
            </a:r>
            <a:r>
              <a:rPr lang="en-ID" sz="2800" dirty="0">
                <a:latin typeface="Tw Cen MT (Body)"/>
              </a:rPr>
              <a:t> </a:t>
            </a:r>
            <a:r>
              <a:rPr lang="en-ID" sz="2800" dirty="0" err="1">
                <a:latin typeface="Tw Cen MT (Body)"/>
              </a:rPr>
              <a:t>harian</a:t>
            </a:r>
            <a:endParaRPr lang="en-ID" sz="2800" dirty="0">
              <a:latin typeface="Tw Cen MT (Body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90190F-698A-4E22-ABFF-9FDBE50BC5DE}"/>
              </a:ext>
            </a:extLst>
          </p:cNvPr>
          <p:cNvCxnSpPr/>
          <p:nvPr/>
        </p:nvCxnSpPr>
        <p:spPr>
          <a:xfrm>
            <a:off x="4754880" y="650450"/>
            <a:ext cx="320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2247B13-7286-4AC2-BA6F-4B16F1F7D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9380"/>
            <a:ext cx="4926074" cy="53771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B3565E-04B6-45D5-B64D-B5E5EC3E67CE}"/>
              </a:ext>
            </a:extLst>
          </p:cNvPr>
          <p:cNvSpPr/>
          <p:nvPr/>
        </p:nvSpPr>
        <p:spPr>
          <a:xfrm>
            <a:off x="1793875" y="3671549"/>
            <a:ext cx="677863" cy="24413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348C69-48DB-4949-B104-28B84167F801}"/>
              </a:ext>
            </a:extLst>
          </p:cNvPr>
          <p:cNvSpPr/>
          <p:nvPr/>
        </p:nvSpPr>
        <p:spPr>
          <a:xfrm>
            <a:off x="2520951" y="3671548"/>
            <a:ext cx="560387" cy="24413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CCBE9-FF8D-4C50-BD81-4A14812C0EFA}"/>
              </a:ext>
            </a:extLst>
          </p:cNvPr>
          <p:cNvSpPr txBox="1"/>
          <p:nvPr/>
        </p:nvSpPr>
        <p:spPr>
          <a:xfrm>
            <a:off x="6272320" y="1389380"/>
            <a:ext cx="6400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Dari dashboard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tersebut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terdapat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informasi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yang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dibutuhkan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Untuk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mel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ihat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diantaranya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: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jumlah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responden</a:t>
            </a:r>
            <a:endParaRPr lang="en-ID" dirty="0">
              <a:latin typeface="Tw Cen MT (Body)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Data yang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telah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mengisi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dan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belum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mengisi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survei</a:t>
            </a:r>
            <a:endParaRPr lang="en-ID" dirty="0">
              <a:effectLst/>
              <a:latin typeface="Tw Cen MT (Body)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Juga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mendownload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user yang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telah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mengisi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belum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mengisi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, dan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rekap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jumlah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keseluruhan</a:t>
            </a:r>
            <a:endParaRPr lang="en-ID" dirty="0">
              <a:effectLst/>
              <a:latin typeface="Tw Cen MT (Body)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756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234CC1E-CD8E-4D99-86F6-660868201DF2}"/>
              </a:ext>
            </a:extLst>
          </p:cNvPr>
          <p:cNvSpPr txBox="1"/>
          <p:nvPr/>
        </p:nvSpPr>
        <p:spPr>
          <a:xfrm>
            <a:off x="4955276" y="125709"/>
            <a:ext cx="2097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dirty="0" err="1">
                <a:latin typeface="Tw Cen MT (Body)"/>
              </a:rPr>
              <a:t>Rekap</a:t>
            </a:r>
            <a:r>
              <a:rPr lang="en-ID" sz="2800" dirty="0">
                <a:latin typeface="Tw Cen MT (Body)"/>
              </a:rPr>
              <a:t> </a:t>
            </a:r>
            <a:r>
              <a:rPr lang="en-ID" sz="2800" dirty="0" err="1">
                <a:latin typeface="Tw Cen MT (Body)"/>
              </a:rPr>
              <a:t>harian</a:t>
            </a:r>
            <a:endParaRPr lang="en-ID" sz="2800" dirty="0">
              <a:latin typeface="Tw Cen MT (Body)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90190F-698A-4E22-ABFF-9FDBE50BC5DE}"/>
              </a:ext>
            </a:extLst>
          </p:cNvPr>
          <p:cNvCxnSpPr/>
          <p:nvPr/>
        </p:nvCxnSpPr>
        <p:spPr>
          <a:xfrm>
            <a:off x="4754880" y="650450"/>
            <a:ext cx="320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33DD9B-B0BA-4EEB-AC4B-3477B0955327}"/>
              </a:ext>
            </a:extLst>
          </p:cNvPr>
          <p:cNvSpPr txBox="1"/>
          <p:nvPr/>
        </p:nvSpPr>
        <p:spPr>
          <a:xfrm>
            <a:off x="653415" y="1037430"/>
            <a:ext cx="6400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Output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dari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rekap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harian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tergantung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dari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tipe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survei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D" dirty="0">
              <a:effectLst/>
              <a:latin typeface="Tw Cen MT (Body)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Jika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responden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tetap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dan di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beri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grup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maka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terdownload</a:t>
            </a:r>
            <a:r>
              <a:rPr lang="en-ID" dirty="0"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3 file</a:t>
            </a:r>
            <a:endParaRPr lang="en-ID" dirty="0">
              <a:effectLst/>
              <a:latin typeface="Tw Cen MT (Body)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1FD4CE-E969-4C1A-99A0-E1D969C3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" y="2208438"/>
            <a:ext cx="56388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77A35F-83A4-429B-81B3-8C6ECC17CB3C}"/>
              </a:ext>
            </a:extLst>
          </p:cNvPr>
          <p:cNvSpPr txBox="1"/>
          <p:nvPr/>
        </p:nvSpPr>
        <p:spPr>
          <a:xfrm>
            <a:off x="6509387" y="1626266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Jika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responden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tanpa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diberikan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grup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akan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muncul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2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28758B-57D0-43F5-B860-D6774A07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67" y="2395717"/>
            <a:ext cx="5734050" cy="74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DF530F-C263-4B93-9876-68D899701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" y="4057650"/>
            <a:ext cx="8496300" cy="1485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E690F-2F40-4D77-B50E-A8A2B9D4BB19}"/>
              </a:ext>
            </a:extLst>
          </p:cNvPr>
          <p:cNvSpPr txBox="1"/>
          <p:nvPr/>
        </p:nvSpPr>
        <p:spPr>
          <a:xfrm>
            <a:off x="652038" y="362471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Isi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dari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“data user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berhasil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submit” dan “data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belum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submit”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8FC6FE-D1C4-44A3-AA21-F19AC0BA4175}"/>
              </a:ext>
            </a:extLst>
          </p:cNvPr>
          <p:cNvSpPr txBox="1"/>
          <p:nvPr/>
        </p:nvSpPr>
        <p:spPr>
          <a:xfrm>
            <a:off x="611398" y="5816084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Isi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dari</a:t>
            </a:r>
            <a:r>
              <a:rPr lang="en-ID" dirty="0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 data </a:t>
            </a:r>
            <a:r>
              <a:rPr lang="en-ID" dirty="0" err="1">
                <a:effectLst/>
                <a:latin typeface="Tw Cen MT (Body)"/>
                <a:ea typeface="SimSun" panose="02010600030101010101" pitchFamily="2" charset="-122"/>
                <a:cs typeface="Times New Roman" panose="02020603050405020304" pitchFamily="18" charset="0"/>
              </a:rPr>
              <a:t>rekap</a:t>
            </a:r>
            <a:endParaRPr lang="en-ID" dirty="0">
              <a:effectLst/>
              <a:latin typeface="Tw Cen MT (Body)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B25D95-7D76-49A6-94E3-CE3957E77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98" y="6340575"/>
            <a:ext cx="4638675" cy="2781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EF82CF-0D4A-4328-B8EE-B3C697E6BD12}"/>
              </a:ext>
            </a:extLst>
          </p:cNvPr>
          <p:cNvCxnSpPr>
            <a:cxnSpLocks/>
          </p:cNvCxnSpPr>
          <p:nvPr/>
        </p:nvCxnSpPr>
        <p:spPr>
          <a:xfrm>
            <a:off x="6400800" y="1689012"/>
            <a:ext cx="0" cy="1562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B300FED-6327-407A-80F5-4979D9B17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572" y="4078271"/>
            <a:ext cx="33623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8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AC3BA-2D98-4690-8225-E2DE5FC7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799" y="0"/>
            <a:ext cx="1720001" cy="960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8D0BD6-4863-45F4-846F-D064424824AE}"/>
              </a:ext>
            </a:extLst>
          </p:cNvPr>
          <p:cNvSpPr txBox="1"/>
          <p:nvPr/>
        </p:nvSpPr>
        <p:spPr>
          <a:xfrm>
            <a:off x="670560" y="812800"/>
            <a:ext cx="4502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200" b="1" dirty="0"/>
              <a:t>Proses </a:t>
            </a:r>
            <a:r>
              <a:rPr lang="en-ID" sz="3200" b="1" dirty="0" err="1"/>
              <a:t>pembuatan</a:t>
            </a:r>
            <a:r>
              <a:rPr lang="en-ID" sz="3200" b="1" dirty="0"/>
              <a:t> </a:t>
            </a:r>
            <a:r>
              <a:rPr lang="en-ID" sz="3200" b="1" dirty="0" err="1"/>
              <a:t>Survei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2756500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C34B-5783-47E0-A060-44FDF117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60" y="107651"/>
            <a:ext cx="10844530" cy="1855788"/>
          </a:xfrm>
        </p:spPr>
        <p:txBody>
          <a:bodyPr/>
          <a:lstStyle/>
          <a:p>
            <a:pPr algn="ctr"/>
            <a:r>
              <a:rPr lang="en-ID" b="1" dirty="0" err="1"/>
              <a:t>Rekap</a:t>
            </a:r>
            <a:r>
              <a:rPr lang="en-ID" b="1" dirty="0"/>
              <a:t> total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2C3C67-A704-40F5-BF1C-9EC187671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110" y="1666896"/>
            <a:ext cx="10506915" cy="597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latin typeface="等线" panose="020B0503020204020204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ekap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Total,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adalah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proses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melakukan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rekapitulasi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data user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beserta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isi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detail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dari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soal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等线" panose="020B0503020204020204" pitchFamily="2" charset="-122"/>
                <a:cs typeface="Times New Roman" panose="02020603050405020304" pitchFamily="18" charset="0"/>
              </a:rPr>
              <a:t>a.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Klik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Rekap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&gt;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Rekap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Total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 </a:t>
            </a:r>
            <a:r>
              <a:rPr kumimoji="0" lang="en-US" altLang="en-US" sz="2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B0503020204020204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等线" panose="020B0503020204020204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b.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Penjelasan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   1. Menu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Rekap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Total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   2.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Veform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yaitu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nama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eform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ingin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B0503020204020204" pitchFamily="2" charset="-122"/>
                <a:cs typeface="Times New Roman" panose="02020603050405020304" pitchFamily="18" charset="0"/>
              </a:rPr>
              <a:t>direkap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4C30FD-72BC-442D-941D-B97B27F4B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" y="2660651"/>
            <a:ext cx="49911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0698D905-C154-4599-865E-20BDB98AD8B0}"/>
              </a:ext>
            </a:extLst>
          </p:cNvPr>
          <p:cNvSpPr/>
          <p:nvPr/>
        </p:nvSpPr>
        <p:spPr>
          <a:xfrm>
            <a:off x="10821138" y="344337"/>
            <a:ext cx="1666240" cy="138241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BB2B8201-B8B7-4A34-A739-3DDCB048EAA2}"/>
              </a:ext>
            </a:extLst>
          </p:cNvPr>
          <p:cNvSpPr/>
          <p:nvPr/>
        </p:nvSpPr>
        <p:spPr>
          <a:xfrm>
            <a:off x="917575" y="284480"/>
            <a:ext cx="1666240" cy="138241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88381C5-5F9B-46DA-951E-72E58C96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432" y="1963439"/>
            <a:ext cx="26098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12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C34B-5783-47E0-A060-44FDF117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444" y="-129035"/>
            <a:ext cx="10844530" cy="1855788"/>
          </a:xfrm>
        </p:spPr>
        <p:txBody>
          <a:bodyPr/>
          <a:lstStyle/>
          <a:p>
            <a:pPr algn="ctr"/>
            <a:r>
              <a:rPr lang="en-ID" b="1" dirty="0" err="1"/>
              <a:t>Rekap</a:t>
            </a:r>
            <a:r>
              <a:rPr lang="en-ID" b="1" dirty="0"/>
              <a:t> total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0698D905-C154-4599-865E-20BDB98AD8B0}"/>
              </a:ext>
            </a:extLst>
          </p:cNvPr>
          <p:cNvSpPr/>
          <p:nvPr/>
        </p:nvSpPr>
        <p:spPr>
          <a:xfrm>
            <a:off x="10821138" y="255847"/>
            <a:ext cx="1247836" cy="103528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798AE5-E71B-470C-8CD0-24E959B4E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52" y="46157"/>
            <a:ext cx="10338086" cy="950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3. Type submit,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terdapat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dua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pilihan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label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dan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score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Tipe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label </a:t>
            </a:r>
            <a:r>
              <a:rPr kumimoji="0" lang="en-US" altLang="en-US" sz="8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4. part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atau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tidak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  Jika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dengan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part,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maka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akan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muncul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label,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isi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w Cen MT (Body)"/>
                <a:cs typeface="Times New Roman" panose="02020603050405020304" pitchFamily="18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0 = 1-5000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	1=5000 – 10000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	2=10000 – 15000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	3=15000 – 20000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Jadi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tiap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part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kelipatan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5000.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Jika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tidak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maka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hanya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akan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menampilkan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file 1 -5000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5. Show data,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Jika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maka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akan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membuat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tab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baru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otomatis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hasil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data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hanya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dapat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dilihat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w Cen MT (Body)"/>
                <a:cs typeface="Times New Roman" panose="02020603050405020304" pitchFamily="18" charset="0"/>
              </a:rPr>
              <a:t>.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Jika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tidak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,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maka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file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akan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terdownload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.</a:t>
            </a:r>
            <a:endParaRPr lang="en-US" dirty="0">
              <a:latin typeface="Tw Cen MT (Body)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dirty="0">
              <a:latin typeface="Tw Cen MT (Body)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6. 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Include image </a:t>
            </a:r>
          </a:p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Jika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ya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,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isi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dai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kuisioner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yang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berupa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image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akan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ikut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ter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rekap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Jika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tidak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,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maka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file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gambar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tidak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terlihat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ID" dirty="0"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7. 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Process. Download</a:t>
            </a:r>
          </a:p>
          <a:p>
            <a:pPr>
              <a:lnSpc>
                <a:spcPct val="107000"/>
              </a:lnSpc>
            </a:pP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File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berupa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b="1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.XLS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jika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ingin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dapat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dilihat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melalui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statisticcloud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maka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harus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di save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ulang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dengan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format </a:t>
            </a:r>
            <a:r>
              <a:rPr lang="en-ID" b="1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.XLSX</a:t>
            </a:r>
            <a:r>
              <a:rPr lang="en-ID" dirty="0">
                <a:effectLst/>
                <a:latin typeface="Tw Cen MT (Body)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ID" dirty="0">
              <a:effectLst/>
              <a:latin typeface="Tw Cen MT (Body)"/>
              <a:ea typeface="等线" panose="020B0503020204020204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708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AAC44-DA30-4C6B-996E-BA50FC59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714625"/>
            <a:ext cx="12439650" cy="41719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7A3668-DF7F-4AE5-A69D-E76D65A63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444" y="-129035"/>
            <a:ext cx="10844530" cy="1855788"/>
          </a:xfrm>
        </p:spPr>
        <p:txBody>
          <a:bodyPr/>
          <a:lstStyle/>
          <a:p>
            <a:pPr algn="ctr"/>
            <a:r>
              <a:rPr lang="en-ID" b="1" dirty="0" err="1"/>
              <a:t>Rekap</a:t>
            </a:r>
            <a:r>
              <a:rPr lang="en-ID" b="1" dirty="0"/>
              <a:t> total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66F8931F-1681-4CC5-B51A-763FA170A72F}"/>
              </a:ext>
            </a:extLst>
          </p:cNvPr>
          <p:cNvSpPr/>
          <p:nvPr/>
        </p:nvSpPr>
        <p:spPr>
          <a:xfrm>
            <a:off x="10821138" y="255847"/>
            <a:ext cx="1247836" cy="103528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97B9409-8E18-4369-8C78-B824C3321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" y="1992421"/>
            <a:ext cx="2531527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Tampilan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isi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rekap</a:t>
            </a:r>
            <a:r>
              <a:rPr lang="en-US" altLang="en-US" dirty="0">
                <a:latin typeface="Arial" panose="020B0604020202020204" pitchFamily="34" charset="0"/>
              </a:rPr>
              <a:t> total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076A64-F419-4C90-B6ED-E925C2F6F648}"/>
              </a:ext>
            </a:extLst>
          </p:cNvPr>
          <p:cNvCxnSpPr/>
          <p:nvPr/>
        </p:nvCxnSpPr>
        <p:spPr>
          <a:xfrm>
            <a:off x="308610" y="2012503"/>
            <a:ext cx="992124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FA8349-6D85-4915-A07E-E8BF13402C0B}"/>
              </a:ext>
            </a:extLst>
          </p:cNvPr>
          <p:cNvCxnSpPr/>
          <p:nvPr/>
        </p:nvCxnSpPr>
        <p:spPr>
          <a:xfrm>
            <a:off x="308610" y="2575509"/>
            <a:ext cx="992124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E51F-6414-458E-9965-A6FCBA33862A}"/>
              </a:ext>
            </a:extLst>
          </p:cNvPr>
          <p:cNvSpPr/>
          <p:nvPr/>
        </p:nvSpPr>
        <p:spPr>
          <a:xfrm>
            <a:off x="6083300" y="3530600"/>
            <a:ext cx="520700" cy="34950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D936D-C31A-42C4-B779-73A6EB41CB43}"/>
              </a:ext>
            </a:extLst>
          </p:cNvPr>
          <p:cNvSpPr/>
          <p:nvPr/>
        </p:nvSpPr>
        <p:spPr>
          <a:xfrm>
            <a:off x="11852275" y="3537243"/>
            <a:ext cx="520700" cy="34950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1479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E58283-B0AC-416F-9F11-40EE3291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444" y="-129035"/>
            <a:ext cx="10844530" cy="1855788"/>
          </a:xfrm>
        </p:spPr>
        <p:txBody>
          <a:bodyPr/>
          <a:lstStyle/>
          <a:p>
            <a:pPr algn="ctr"/>
            <a:r>
              <a:rPr lang="en-ID" b="1" dirty="0" err="1"/>
              <a:t>Rekap</a:t>
            </a:r>
            <a:r>
              <a:rPr lang="en-ID" b="1" dirty="0"/>
              <a:t> total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DBC4E031-8838-4A25-BE5B-9AFDA82F6F4A}"/>
              </a:ext>
            </a:extLst>
          </p:cNvPr>
          <p:cNvSpPr/>
          <p:nvPr/>
        </p:nvSpPr>
        <p:spPr>
          <a:xfrm>
            <a:off x="10821138" y="255847"/>
            <a:ext cx="1247836" cy="103528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2ACED-264F-407D-9603-76317001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2709862"/>
            <a:ext cx="12296775" cy="4181475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8F04414-0848-42AF-B3BC-0EC4B837A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" y="1992421"/>
            <a:ext cx="2531527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Tampilan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isi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rekap</a:t>
            </a:r>
            <a:r>
              <a:rPr lang="en-US" altLang="en-US" dirty="0">
                <a:latin typeface="Arial" panose="020B0604020202020204" pitchFamily="34" charset="0"/>
              </a:rPr>
              <a:t> total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CCD583-702C-4C00-BF4F-30AB09C5D740}"/>
              </a:ext>
            </a:extLst>
          </p:cNvPr>
          <p:cNvCxnSpPr/>
          <p:nvPr/>
        </p:nvCxnSpPr>
        <p:spPr>
          <a:xfrm>
            <a:off x="308610" y="2012503"/>
            <a:ext cx="992124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639C52-5DFB-411B-BC9C-85E9C403A216}"/>
              </a:ext>
            </a:extLst>
          </p:cNvPr>
          <p:cNvCxnSpPr/>
          <p:nvPr/>
        </p:nvCxnSpPr>
        <p:spPr>
          <a:xfrm>
            <a:off x="308610" y="2575509"/>
            <a:ext cx="992124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823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2">
            <a:extLst>
              <a:ext uri="{FF2B5EF4-FFF2-40B4-BE49-F238E27FC236}">
                <a16:creationId xmlns:a16="http://schemas.microsoft.com/office/drawing/2014/main" id="{520157CE-5F34-4744-A0C5-A9BFBA231171}"/>
              </a:ext>
            </a:extLst>
          </p:cNvPr>
          <p:cNvSpPr/>
          <p:nvPr/>
        </p:nvSpPr>
        <p:spPr>
          <a:xfrm rot="20701778">
            <a:off x="-796925" y="-435926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F62F36B9-5E57-4975-ABAF-CA72242FF98E}"/>
              </a:ext>
            </a:extLst>
          </p:cNvPr>
          <p:cNvSpPr/>
          <p:nvPr/>
        </p:nvSpPr>
        <p:spPr>
          <a:xfrm rot="20701778">
            <a:off x="1716405" y="-343216"/>
            <a:ext cx="5216525" cy="15728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FB8533F2-838E-4F63-B712-1550E359F937}"/>
              </a:ext>
            </a:extLst>
          </p:cNvPr>
          <p:cNvSpPr/>
          <p:nvPr/>
        </p:nvSpPr>
        <p:spPr>
          <a:xfrm rot="20701778">
            <a:off x="4451350" y="-275271"/>
            <a:ext cx="5216525" cy="157289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8B18E72E-A748-4142-AB51-930EF33FEF36}"/>
              </a:ext>
            </a:extLst>
          </p:cNvPr>
          <p:cNvSpPr/>
          <p:nvPr/>
        </p:nvSpPr>
        <p:spPr>
          <a:xfrm rot="20701778">
            <a:off x="7162800" y="-186371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D81D4-0D23-4501-B372-FB8D033C1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1738312"/>
            <a:ext cx="4000500" cy="612457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0942A43-9033-4C92-BCE4-BAFC4A90C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05" y="696118"/>
            <a:ext cx="11041380" cy="1855788"/>
          </a:xfrm>
        </p:spPr>
        <p:txBody>
          <a:bodyPr/>
          <a:lstStyle/>
          <a:p>
            <a:r>
              <a:rPr lang="en-ID" b="1" dirty="0" err="1">
                <a:latin typeface="Tw Cen MT (Body)"/>
              </a:rPr>
              <a:t>Pembuatan</a:t>
            </a:r>
            <a:r>
              <a:rPr lang="en-ID" b="1" dirty="0">
                <a:latin typeface="Tw Cen MT (Body)"/>
              </a:rPr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2617047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BBB5-AB58-4232-BF6A-D8D050E4B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0" y="3128967"/>
            <a:ext cx="8187690" cy="1855788"/>
          </a:xfrm>
        </p:spPr>
        <p:txBody>
          <a:bodyPr>
            <a:normAutofit/>
          </a:bodyPr>
          <a:lstStyle/>
          <a:p>
            <a:r>
              <a:rPr lang="en-ID" sz="1800" dirty="0" err="1">
                <a:latin typeface="Tw Cen MT (Body)"/>
              </a:rPr>
              <a:t>Pembuatan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kuesioner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dengan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tipe</a:t>
            </a:r>
            <a:r>
              <a:rPr lang="en-ID" sz="1800" dirty="0">
                <a:latin typeface="Tw Cen MT (Body)"/>
              </a:rPr>
              <a:t> link </a:t>
            </a:r>
            <a:r>
              <a:rPr lang="en-ID" sz="1800" dirty="0" err="1">
                <a:latin typeface="Tw Cen MT (Body)"/>
              </a:rPr>
              <a:t>seperti</a:t>
            </a:r>
            <a:r>
              <a:rPr lang="en-ID" sz="1800" dirty="0">
                <a:latin typeface="Tw Cen MT (Body)"/>
              </a:rPr>
              <a:t> pada </a:t>
            </a:r>
            <a:r>
              <a:rPr lang="en-ID" sz="1800" dirty="0">
                <a:latin typeface="Tw Cen MT (Body)"/>
                <a:hlinkClick r:id="rId2" action="ppaction://hlinksldjump"/>
              </a:rPr>
              <a:t>page 9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dengan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settingan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tipe</a:t>
            </a:r>
            <a:r>
              <a:rPr lang="en-ID" sz="1800" dirty="0">
                <a:latin typeface="Tw Cen MT (Body)"/>
              </a:rPr>
              <a:t> link </a:t>
            </a:r>
            <a:br>
              <a:rPr lang="en-ID" sz="1800" dirty="0">
                <a:latin typeface="Tw Cen MT (Body)"/>
              </a:rPr>
            </a:br>
            <a:endParaRPr lang="en-ID" sz="1800" b="1" dirty="0">
              <a:latin typeface="Tw Cen MT (Body)"/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520157CE-5F34-4744-A0C5-A9BFBA231171}"/>
              </a:ext>
            </a:extLst>
          </p:cNvPr>
          <p:cNvSpPr/>
          <p:nvPr/>
        </p:nvSpPr>
        <p:spPr>
          <a:xfrm rot="20701778">
            <a:off x="-796925" y="-435926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F62F36B9-5E57-4975-ABAF-CA72242FF98E}"/>
              </a:ext>
            </a:extLst>
          </p:cNvPr>
          <p:cNvSpPr/>
          <p:nvPr/>
        </p:nvSpPr>
        <p:spPr>
          <a:xfrm rot="20701778">
            <a:off x="1716405" y="-343216"/>
            <a:ext cx="5216525" cy="15728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FB8533F2-838E-4F63-B712-1550E359F937}"/>
              </a:ext>
            </a:extLst>
          </p:cNvPr>
          <p:cNvSpPr/>
          <p:nvPr/>
        </p:nvSpPr>
        <p:spPr>
          <a:xfrm rot="20701778">
            <a:off x="4451350" y="-275271"/>
            <a:ext cx="5216525" cy="157289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8B18E72E-A748-4142-AB51-930EF33FEF36}"/>
              </a:ext>
            </a:extLst>
          </p:cNvPr>
          <p:cNvSpPr/>
          <p:nvPr/>
        </p:nvSpPr>
        <p:spPr>
          <a:xfrm rot="20701778">
            <a:off x="7162800" y="-186371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627FE8-8BB7-40E4-BBE2-A919C60FAA18}"/>
              </a:ext>
            </a:extLst>
          </p:cNvPr>
          <p:cNvSpPr/>
          <p:nvPr/>
        </p:nvSpPr>
        <p:spPr>
          <a:xfrm>
            <a:off x="880110" y="1784042"/>
            <a:ext cx="2282190" cy="946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Kuesioner</a:t>
            </a:r>
            <a:endParaRPr lang="en-ID" dirty="0"/>
          </a:p>
        </p:txBody>
      </p:sp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1B783802-812A-45EA-BDDA-A9ED238B37AE}"/>
              </a:ext>
            </a:extLst>
          </p:cNvPr>
          <p:cNvSpPr/>
          <p:nvPr/>
        </p:nvSpPr>
        <p:spPr>
          <a:xfrm>
            <a:off x="3964140" y="1777384"/>
            <a:ext cx="2282190" cy="946458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Input </a:t>
            </a:r>
            <a:r>
              <a:rPr lang="en-ID" dirty="0" err="1"/>
              <a:t>Eform</a:t>
            </a:r>
            <a:endParaRPr lang="en-ID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EEBBA4-F9EA-448E-8100-44697A63DE0D}"/>
              </a:ext>
            </a:extLst>
          </p:cNvPr>
          <p:cNvCxnSpPr>
            <a:stCxn id="18" idx="3"/>
            <a:endCxn id="19" idx="2"/>
          </p:cNvCxnSpPr>
          <p:nvPr/>
        </p:nvCxnSpPr>
        <p:spPr>
          <a:xfrm flipV="1">
            <a:off x="3162300" y="2250613"/>
            <a:ext cx="1030059" cy="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82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BBB5-AB58-4232-BF6A-D8D050E4B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0" y="3872706"/>
            <a:ext cx="7509206" cy="1855788"/>
          </a:xfrm>
        </p:spPr>
        <p:txBody>
          <a:bodyPr>
            <a:normAutofit fontScale="90000"/>
          </a:bodyPr>
          <a:lstStyle/>
          <a:p>
            <a:r>
              <a:rPr lang="en-ID" sz="1800" dirty="0" err="1">
                <a:latin typeface="Tw Cen MT (Body)"/>
              </a:rPr>
              <a:t>Pembuatan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kuesioner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dengan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tipe</a:t>
            </a:r>
            <a:r>
              <a:rPr lang="en-ID" sz="1800" dirty="0">
                <a:latin typeface="Tw Cen MT (Body)"/>
              </a:rPr>
              <a:t> link </a:t>
            </a:r>
            <a:r>
              <a:rPr lang="en-ID" sz="1800" dirty="0" err="1">
                <a:latin typeface="Tw Cen MT (Body)"/>
              </a:rPr>
              <a:t>seperti</a:t>
            </a:r>
            <a:r>
              <a:rPr lang="en-ID" sz="1800" dirty="0">
                <a:latin typeface="Tw Cen MT (Body)"/>
              </a:rPr>
              <a:t> pada </a:t>
            </a:r>
            <a:r>
              <a:rPr lang="en-ID" sz="1800" dirty="0">
                <a:latin typeface="Tw Cen MT (Body)"/>
                <a:hlinkClick r:id="rId2" action="ppaction://hlinksldjump"/>
              </a:rPr>
              <a:t>page 9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dengan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settingan</a:t>
            </a:r>
            <a:r>
              <a:rPr lang="en-ID" sz="1800" dirty="0">
                <a:latin typeface="Tw Cen MT (Body)"/>
              </a:rPr>
              <a:t> </a:t>
            </a:r>
            <a:br>
              <a:rPr lang="en-ID" sz="1800" dirty="0">
                <a:latin typeface="Tw Cen MT (Body)"/>
              </a:rPr>
            </a:br>
            <a:r>
              <a:rPr lang="en-ID" sz="1800" b="1" dirty="0" err="1">
                <a:latin typeface="Tw Cen MT (Body)"/>
              </a:rPr>
              <a:t>elemen</a:t>
            </a:r>
            <a:r>
              <a:rPr lang="en-ID" sz="1800" b="1" dirty="0">
                <a:latin typeface="Tw Cen MT (Body)"/>
              </a:rPr>
              <a:t> </a:t>
            </a:r>
            <a:r>
              <a:rPr lang="en-ID" sz="1800" b="1" dirty="0" err="1">
                <a:latin typeface="Tw Cen MT (Body)"/>
              </a:rPr>
              <a:t>gqvar</a:t>
            </a:r>
            <a:r>
              <a:rPr lang="en-ID" sz="1800" b="1" dirty="0">
                <a:latin typeface="Tw Cen MT (Body)"/>
              </a:rPr>
              <a:t> = </a:t>
            </a:r>
            <a:r>
              <a:rPr lang="en-ID" sz="1800" b="1" dirty="0" err="1">
                <a:latin typeface="Tw Cen MT (Body)"/>
              </a:rPr>
              <a:t>grup</a:t>
            </a:r>
            <a:r>
              <a:rPr lang="en-ID" sz="1800" b="1" dirty="0">
                <a:latin typeface="Tw Cen MT (Body)"/>
              </a:rPr>
              <a:t> query var</a:t>
            </a:r>
            <a:br>
              <a:rPr lang="en-ID" sz="1800" b="1" dirty="0">
                <a:latin typeface="Tw Cen MT (Body)"/>
              </a:rPr>
            </a:br>
            <a:br>
              <a:rPr lang="en-ID" sz="1800" dirty="0">
                <a:latin typeface="Tw Cen MT (Body)"/>
              </a:rPr>
            </a:br>
            <a:r>
              <a:rPr lang="en-ID" sz="1800" dirty="0" err="1">
                <a:latin typeface="Tw Cen MT (Body)"/>
              </a:rPr>
              <a:t>Dengan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configurasi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b="1" dirty="0" err="1">
                <a:latin typeface="Tw Cen MT (Body)"/>
              </a:rPr>
              <a:t>eform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elementer</a:t>
            </a:r>
            <a:r>
              <a:rPr lang="en-ID" sz="1800" dirty="0">
                <a:latin typeface="Tw Cen MT (Body)"/>
              </a:rPr>
              <a:t>, </a:t>
            </a:r>
            <a:r>
              <a:rPr lang="en-ID" sz="1800" dirty="0" err="1">
                <a:latin typeface="Tw Cen MT (Body)"/>
              </a:rPr>
              <a:t>sebagai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berikut</a:t>
            </a:r>
            <a:r>
              <a:rPr lang="en-ID" sz="1800" dirty="0">
                <a:latin typeface="Tw Cen MT (Body)"/>
              </a:rPr>
              <a:t> :</a:t>
            </a:r>
            <a:br>
              <a:rPr lang="en-ID" sz="1800" dirty="0">
                <a:latin typeface="Tw Cen MT (Body)"/>
              </a:rPr>
            </a:br>
            <a:r>
              <a:rPr lang="en-ID" sz="1800" dirty="0">
                <a:latin typeface="Tw Cen MT (Body)"/>
              </a:rPr>
              <a:t>- appearance, title </a:t>
            </a:r>
            <a:r>
              <a:rPr lang="en-ID" sz="1800" dirty="0" err="1">
                <a:latin typeface="Tw Cen MT (Body)"/>
              </a:rPr>
              <a:t>nama</a:t>
            </a:r>
            <a:r>
              <a:rPr lang="en-ID" sz="1800" dirty="0">
                <a:latin typeface="Tw Cen MT (Body)"/>
              </a:rPr>
              <a:t> field </a:t>
            </a:r>
            <a:r>
              <a:rPr lang="en-ID" sz="1800" dirty="0" err="1">
                <a:latin typeface="Tw Cen MT (Body)"/>
              </a:rPr>
              <a:t>dalam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contoh</a:t>
            </a:r>
            <a:r>
              <a:rPr lang="en-ID" sz="1800" dirty="0">
                <a:latin typeface="Tw Cen MT (Body)"/>
              </a:rPr>
              <a:t> “Unit </a:t>
            </a:r>
            <a:r>
              <a:rPr lang="en-ID" sz="1800" dirty="0" err="1">
                <a:latin typeface="Tw Cen MT (Body)"/>
              </a:rPr>
              <a:t>Layanan</a:t>
            </a:r>
            <a:r>
              <a:rPr lang="en-ID" sz="1800" dirty="0">
                <a:latin typeface="Tw Cen MT (Body)"/>
              </a:rPr>
              <a:t> :”</a:t>
            </a:r>
            <a:br>
              <a:rPr lang="en-ID" sz="1800" dirty="0">
                <a:latin typeface="Tw Cen MT (Body)"/>
              </a:rPr>
            </a:br>
            <a:r>
              <a:rPr lang="en-ID" sz="1800" dirty="0">
                <a:latin typeface="Tw Cen MT (Body)"/>
              </a:rPr>
              <a:t>- interface, key parameter </a:t>
            </a:r>
            <a:r>
              <a:rPr lang="en-ID" sz="1800" dirty="0" err="1">
                <a:latin typeface="Tw Cen MT (Body)"/>
              </a:rPr>
              <a:t>terserah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dalam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contoh</a:t>
            </a:r>
            <a:r>
              <a:rPr lang="en-ID" sz="1800" dirty="0">
                <a:latin typeface="Tw Cen MT (Body)"/>
              </a:rPr>
              <a:t> “g” </a:t>
            </a:r>
            <a:br>
              <a:rPr lang="en-ID" sz="1800" dirty="0">
                <a:latin typeface="Tw Cen MT (Body)"/>
              </a:rPr>
            </a:br>
            <a:r>
              <a:rPr lang="en-ID" sz="1800" dirty="0">
                <a:latin typeface="Tw Cen MT (Body)"/>
              </a:rPr>
              <a:t>   - </a:t>
            </a:r>
            <a:r>
              <a:rPr lang="en-ID" sz="1800" dirty="0" err="1">
                <a:latin typeface="Tw Cen MT (Body)"/>
              </a:rPr>
              <a:t>readonly</a:t>
            </a:r>
            <a:r>
              <a:rPr lang="en-ID" sz="1800" dirty="0">
                <a:latin typeface="Tw Cen MT (Body)"/>
              </a:rPr>
              <a:t> “yes”</a:t>
            </a:r>
            <a:br>
              <a:rPr lang="en-ID" sz="1800" dirty="0">
                <a:latin typeface="Tw Cen MT (Body)"/>
              </a:rPr>
            </a:br>
            <a:r>
              <a:rPr lang="en-ID" sz="1800" dirty="0">
                <a:latin typeface="Tw Cen MT (Body)"/>
              </a:rPr>
              <a:t>   - show in form “yes”</a:t>
            </a:r>
            <a:br>
              <a:rPr lang="en-ID" sz="1800" dirty="0">
                <a:latin typeface="Tw Cen MT (Body)"/>
              </a:rPr>
            </a:br>
            <a:br>
              <a:rPr lang="en-ID" sz="1800" dirty="0">
                <a:latin typeface="Tw Cen MT (Body)"/>
              </a:rPr>
            </a:br>
            <a:r>
              <a:rPr lang="en-ID" sz="1800" dirty="0">
                <a:latin typeface="Tw Cen MT (Body)"/>
              </a:rPr>
              <a:t>juga </a:t>
            </a:r>
            <a:r>
              <a:rPr lang="en-ID" sz="1800" dirty="0" err="1">
                <a:latin typeface="Tw Cen MT (Body)"/>
              </a:rPr>
              <a:t>configurasi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b="1" dirty="0" err="1">
                <a:latin typeface="Tw Cen MT (Body)"/>
              </a:rPr>
              <a:t>veform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>
                <a:latin typeface="Tw Cen MT (Body)"/>
                <a:hlinkClick r:id="rId3" action="ppaction://hlinksldjump"/>
              </a:rPr>
              <a:t>page 33</a:t>
            </a:r>
            <a:r>
              <a:rPr lang="en-ID" sz="1800" dirty="0">
                <a:latin typeface="Tw Cen MT (Body)"/>
              </a:rPr>
              <a:t> pada </a:t>
            </a:r>
            <a:r>
              <a:rPr lang="en-ID" sz="1800" dirty="0" err="1">
                <a:latin typeface="Tw Cen MT (Body)"/>
              </a:rPr>
              <a:t>bagian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b="1" dirty="0" err="1">
                <a:latin typeface="Tw Cen MT (Body)"/>
              </a:rPr>
              <a:t>kode</a:t>
            </a:r>
            <a:r>
              <a:rPr lang="en-ID" sz="1800" b="1" dirty="0">
                <a:latin typeface="Tw Cen MT (Body)"/>
              </a:rPr>
              <a:t> </a:t>
            </a:r>
            <a:r>
              <a:rPr lang="en-ID" sz="1800" b="1" dirty="0" err="1">
                <a:latin typeface="Tw Cen MT (Body)"/>
              </a:rPr>
              <a:t>pertanyaan</a:t>
            </a:r>
            <a:r>
              <a:rPr lang="en-ID" sz="1800" b="1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sesuai</a:t>
            </a:r>
            <a:r>
              <a:rPr lang="en-ID" sz="1800" dirty="0">
                <a:latin typeface="Tw Cen MT (Body)"/>
              </a:rPr>
              <a:t> parameter </a:t>
            </a:r>
            <a:r>
              <a:rPr lang="en-ID" sz="1800" dirty="0" err="1">
                <a:latin typeface="Tw Cen MT (Body)"/>
              </a:rPr>
              <a:t>dari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eform</a:t>
            </a:r>
            <a:r>
              <a:rPr lang="en-ID" sz="1800" dirty="0">
                <a:latin typeface="Tw Cen MT (Body)"/>
              </a:rPr>
              <a:t> “g”</a:t>
            </a:r>
            <a:br>
              <a:rPr lang="en-ID" sz="1800" dirty="0">
                <a:latin typeface="Tw Cen MT (Body)"/>
              </a:rPr>
            </a:br>
            <a:br>
              <a:rPr lang="en-ID" sz="1800" dirty="0">
                <a:latin typeface="Tw Cen MT (Body)"/>
              </a:rPr>
            </a:br>
            <a:r>
              <a:rPr lang="en-ID" sz="1800" dirty="0" err="1">
                <a:latin typeface="Tw Cen MT (Body)"/>
              </a:rPr>
              <a:t>selebihnya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setingan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sesuai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dengan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tipe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kuisioner</a:t>
            </a:r>
            <a:r>
              <a:rPr lang="en-ID" sz="1800" dirty="0">
                <a:latin typeface="Tw Cen MT (Body)"/>
              </a:rPr>
              <a:t> yang </a:t>
            </a:r>
            <a:r>
              <a:rPr lang="en-ID" sz="1800" dirty="0" err="1">
                <a:latin typeface="Tw Cen MT (Body)"/>
              </a:rPr>
              <a:t>telah</a:t>
            </a:r>
            <a:r>
              <a:rPr lang="en-ID" sz="1800" dirty="0">
                <a:latin typeface="Tw Cen MT (Body)"/>
              </a:rPr>
              <a:t> di </a:t>
            </a:r>
            <a:r>
              <a:rPr lang="en-ID" sz="1800" dirty="0" err="1">
                <a:latin typeface="Tw Cen MT (Body)"/>
              </a:rPr>
              <a:t>baku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kan.</a:t>
            </a:r>
            <a:br>
              <a:rPr lang="en-ID" sz="1800" dirty="0">
                <a:latin typeface="Tw Cen MT (Body)"/>
              </a:rPr>
            </a:br>
            <a:br>
              <a:rPr lang="en-ID" sz="1800" dirty="0">
                <a:latin typeface="Tw Cen MT (Body)"/>
              </a:rPr>
            </a:br>
            <a:endParaRPr lang="en-ID" sz="1800" b="1" dirty="0">
              <a:latin typeface="Tw Cen MT (Body)"/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520157CE-5F34-4744-A0C5-A9BFBA231171}"/>
              </a:ext>
            </a:extLst>
          </p:cNvPr>
          <p:cNvSpPr/>
          <p:nvPr/>
        </p:nvSpPr>
        <p:spPr>
          <a:xfrm rot="20701778">
            <a:off x="-796925" y="-435926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F62F36B9-5E57-4975-ABAF-CA72242FF98E}"/>
              </a:ext>
            </a:extLst>
          </p:cNvPr>
          <p:cNvSpPr/>
          <p:nvPr/>
        </p:nvSpPr>
        <p:spPr>
          <a:xfrm rot="20701778">
            <a:off x="1716405" y="-343216"/>
            <a:ext cx="5216525" cy="15728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FB8533F2-838E-4F63-B712-1550E359F937}"/>
              </a:ext>
            </a:extLst>
          </p:cNvPr>
          <p:cNvSpPr/>
          <p:nvPr/>
        </p:nvSpPr>
        <p:spPr>
          <a:xfrm rot="20701778">
            <a:off x="4451350" y="-275271"/>
            <a:ext cx="5216525" cy="157289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8B18E72E-A748-4142-AB51-930EF33FEF36}"/>
              </a:ext>
            </a:extLst>
          </p:cNvPr>
          <p:cNvSpPr/>
          <p:nvPr/>
        </p:nvSpPr>
        <p:spPr>
          <a:xfrm rot="20701778">
            <a:off x="7162800" y="-186371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E115D-679B-4DF2-A2C2-D1674A5DA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16" y="443231"/>
            <a:ext cx="4104639" cy="85769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D7B965-F1D5-4D6B-B610-898A3F16AC9F}"/>
              </a:ext>
            </a:extLst>
          </p:cNvPr>
          <p:cNvSpPr/>
          <p:nvPr/>
        </p:nvSpPr>
        <p:spPr>
          <a:xfrm>
            <a:off x="8389316" y="7023100"/>
            <a:ext cx="1567484" cy="2921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627FE8-8BB7-40E4-BBE2-A919C60FAA18}"/>
              </a:ext>
            </a:extLst>
          </p:cNvPr>
          <p:cNvSpPr/>
          <p:nvPr/>
        </p:nvSpPr>
        <p:spPr>
          <a:xfrm>
            <a:off x="880110" y="1784042"/>
            <a:ext cx="2282190" cy="946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Pembuatan</a:t>
            </a:r>
            <a:r>
              <a:rPr lang="en-ID" dirty="0"/>
              <a:t> Link</a:t>
            </a:r>
          </a:p>
        </p:txBody>
      </p:sp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1B783802-812A-45EA-BDDA-A9ED238B37AE}"/>
              </a:ext>
            </a:extLst>
          </p:cNvPr>
          <p:cNvSpPr/>
          <p:nvPr/>
        </p:nvSpPr>
        <p:spPr>
          <a:xfrm>
            <a:off x="3964140" y="1777384"/>
            <a:ext cx="2550960" cy="946458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Setting </a:t>
            </a:r>
            <a:r>
              <a:rPr lang="en-ID" dirty="0" err="1"/>
              <a:t>eform</a:t>
            </a:r>
            <a:r>
              <a:rPr lang="en-ID" dirty="0"/>
              <a:t> dan </a:t>
            </a:r>
            <a:r>
              <a:rPr lang="en-ID" dirty="0" err="1"/>
              <a:t>veform</a:t>
            </a:r>
            <a:endParaRPr lang="en-ID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EEBBA4-F9EA-448E-8100-44697A63DE0D}"/>
              </a:ext>
            </a:extLst>
          </p:cNvPr>
          <p:cNvCxnSpPr>
            <a:cxnSpLocks/>
            <a:stCxn id="18" idx="3"/>
            <a:endCxn id="19" idx="2"/>
          </p:cNvCxnSpPr>
          <p:nvPr/>
        </p:nvCxnSpPr>
        <p:spPr>
          <a:xfrm flipV="1">
            <a:off x="3162300" y="2250613"/>
            <a:ext cx="1056936" cy="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503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BBB5-AB58-4232-BF6A-D8D050E4B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0" y="2952140"/>
            <a:ext cx="7509206" cy="1855788"/>
          </a:xfrm>
        </p:spPr>
        <p:txBody>
          <a:bodyPr>
            <a:normAutofit/>
          </a:bodyPr>
          <a:lstStyle/>
          <a:p>
            <a:r>
              <a:rPr lang="en-ID" sz="1800" dirty="0">
                <a:latin typeface="Tw Cen MT (Body)"/>
              </a:rPr>
              <a:t>Pada </a:t>
            </a:r>
            <a:r>
              <a:rPr lang="en-ID" sz="1800" dirty="0" err="1">
                <a:latin typeface="Tw Cen MT (Body)"/>
              </a:rPr>
              <a:t>bagian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b="1" dirty="0" err="1">
                <a:latin typeface="Tw Cen MT (Body)"/>
              </a:rPr>
              <a:t>Pilihan</a:t>
            </a:r>
            <a:r>
              <a:rPr lang="en-ID" sz="1800" b="1" dirty="0">
                <a:latin typeface="Tw Cen MT (Body)"/>
              </a:rPr>
              <a:t> </a:t>
            </a:r>
            <a:r>
              <a:rPr lang="en-ID" sz="1800" b="1" dirty="0" err="1">
                <a:latin typeface="Tw Cen MT (Body)"/>
              </a:rPr>
              <a:t>Tampilan</a:t>
            </a:r>
            <a:r>
              <a:rPr lang="en-ID" sz="1800" b="1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klik</a:t>
            </a:r>
            <a:r>
              <a:rPr lang="en-ID" sz="1800" dirty="0">
                <a:latin typeface="Tw Cen MT (Body)"/>
              </a:rPr>
              <a:t> pada </a:t>
            </a:r>
            <a:r>
              <a:rPr lang="en-ID" sz="1800" dirty="0" err="1">
                <a:latin typeface="Tw Cen MT (Body)"/>
              </a:rPr>
              <a:t>bagian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lihat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kuisioner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maka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dapat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b="1" dirty="0">
                <a:latin typeface="Tw Cen MT (Body)"/>
              </a:rPr>
              <a:t>URL </a:t>
            </a:r>
            <a:br>
              <a:rPr lang="en-ID" sz="1800" dirty="0">
                <a:latin typeface="Tw Cen MT (Body)"/>
              </a:rPr>
            </a:br>
            <a:br>
              <a:rPr lang="en-ID" sz="1800" dirty="0">
                <a:latin typeface="Tw Cen MT (Body)"/>
              </a:rPr>
            </a:br>
            <a:endParaRPr lang="en-ID" sz="1800" b="1" dirty="0">
              <a:latin typeface="Tw Cen MT (Body)"/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520157CE-5F34-4744-A0C5-A9BFBA231171}"/>
              </a:ext>
            </a:extLst>
          </p:cNvPr>
          <p:cNvSpPr/>
          <p:nvPr/>
        </p:nvSpPr>
        <p:spPr>
          <a:xfrm rot="20701778">
            <a:off x="-796925" y="-435926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F62F36B9-5E57-4975-ABAF-CA72242FF98E}"/>
              </a:ext>
            </a:extLst>
          </p:cNvPr>
          <p:cNvSpPr/>
          <p:nvPr/>
        </p:nvSpPr>
        <p:spPr>
          <a:xfrm rot="20701778">
            <a:off x="1716405" y="-343216"/>
            <a:ext cx="5216525" cy="15728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FB8533F2-838E-4F63-B712-1550E359F937}"/>
              </a:ext>
            </a:extLst>
          </p:cNvPr>
          <p:cNvSpPr/>
          <p:nvPr/>
        </p:nvSpPr>
        <p:spPr>
          <a:xfrm rot="20701778">
            <a:off x="4451350" y="-275271"/>
            <a:ext cx="5216525" cy="157289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8B18E72E-A748-4142-AB51-930EF33FEF36}"/>
              </a:ext>
            </a:extLst>
          </p:cNvPr>
          <p:cNvSpPr/>
          <p:nvPr/>
        </p:nvSpPr>
        <p:spPr>
          <a:xfrm rot="20701778">
            <a:off x="7162800" y="-186371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627FE8-8BB7-40E4-BBE2-A919C60FAA18}"/>
              </a:ext>
            </a:extLst>
          </p:cNvPr>
          <p:cNvSpPr/>
          <p:nvPr/>
        </p:nvSpPr>
        <p:spPr>
          <a:xfrm>
            <a:off x="880110" y="1784042"/>
            <a:ext cx="2282190" cy="946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Pembuatan</a:t>
            </a:r>
            <a:r>
              <a:rPr lang="en-ID" dirty="0"/>
              <a:t> Link</a:t>
            </a:r>
          </a:p>
        </p:txBody>
      </p:sp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1B783802-812A-45EA-BDDA-A9ED238B37AE}"/>
              </a:ext>
            </a:extLst>
          </p:cNvPr>
          <p:cNvSpPr/>
          <p:nvPr/>
        </p:nvSpPr>
        <p:spPr>
          <a:xfrm>
            <a:off x="3964140" y="1777384"/>
            <a:ext cx="2550960" cy="946458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Setting </a:t>
            </a:r>
            <a:r>
              <a:rPr lang="en-ID" dirty="0" err="1"/>
              <a:t>eform</a:t>
            </a:r>
            <a:r>
              <a:rPr lang="en-ID" dirty="0"/>
              <a:t> dan </a:t>
            </a:r>
            <a:r>
              <a:rPr lang="en-ID" dirty="0" err="1"/>
              <a:t>veform</a:t>
            </a:r>
            <a:endParaRPr lang="en-ID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EEBBA4-F9EA-448E-8100-44697A63DE0D}"/>
              </a:ext>
            </a:extLst>
          </p:cNvPr>
          <p:cNvCxnSpPr>
            <a:cxnSpLocks/>
            <a:stCxn id="18" idx="3"/>
            <a:endCxn id="19" idx="2"/>
          </p:cNvCxnSpPr>
          <p:nvPr/>
        </p:nvCxnSpPr>
        <p:spPr>
          <a:xfrm flipV="1">
            <a:off x="3162300" y="2250613"/>
            <a:ext cx="1056936" cy="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F13C61-02F1-4349-A03D-AFC21F01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3961044"/>
            <a:ext cx="7200900" cy="4000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02BC41-AA03-4E03-B731-F0568D6541FD}"/>
              </a:ext>
            </a:extLst>
          </p:cNvPr>
          <p:cNvSpPr/>
          <p:nvPr/>
        </p:nvSpPr>
        <p:spPr>
          <a:xfrm>
            <a:off x="7661095" y="3885956"/>
            <a:ext cx="542290" cy="52962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1233A06-82D3-4F88-8257-176E37E7EED8}"/>
              </a:ext>
            </a:extLst>
          </p:cNvPr>
          <p:cNvSpPr txBox="1">
            <a:spLocks/>
          </p:cNvSpPr>
          <p:nvPr/>
        </p:nvSpPr>
        <p:spPr>
          <a:xfrm>
            <a:off x="821613" y="4786337"/>
            <a:ext cx="11386973" cy="198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900" dirty="0"/>
              <a:t>https://jaksurvei.jakarta.go.id/eforms/skm-pelayanan-kelurahan-dukcapil-2021-periode-1-eksternal-521/521/?g=143 </a:t>
            </a:r>
          </a:p>
          <a:p>
            <a:r>
              <a:rPr lang="en-ID" sz="1900" dirty="0"/>
              <a:t>https://jaksurvei.jakarta.go.id/eforms/skm-pelayanan-kelurahan-dukcapil-2021-periode-1-eksternal-521/521/?g=144</a:t>
            </a:r>
          </a:p>
          <a:p>
            <a:r>
              <a:rPr lang="en-ID" sz="1900" dirty="0"/>
              <a:t>https://jaksurvei.jakarta.go.id/eforms/skm-pelayanan-kelurahan-dukcapil-2021-periode-1-eksternal-521/521/?g=145 </a:t>
            </a:r>
          </a:p>
          <a:p>
            <a:r>
              <a:rPr lang="en-ID" sz="1900" dirty="0"/>
              <a:t>https://jaksurvei.jakarta.go.id/eforms/skm-pelayanan-kelurahan-dukcapil-2021-periode-1-eksternal-521/521/?g=146 </a:t>
            </a:r>
          </a:p>
          <a:p>
            <a:br>
              <a:rPr lang="en-ID" sz="1900" dirty="0"/>
            </a:br>
            <a:r>
              <a:rPr lang="en-ID" sz="1900" dirty="0"/>
              <a:t>	URL </a:t>
            </a:r>
            <a:r>
              <a:rPr lang="en-ID" sz="1900" dirty="0" err="1"/>
              <a:t>kuisioner</a:t>
            </a:r>
            <a:endParaRPr lang="en-ID" sz="1900" dirty="0"/>
          </a:p>
          <a:p>
            <a:r>
              <a:rPr lang="en-ID" sz="1900" dirty="0"/>
              <a:t>	Parameter </a:t>
            </a:r>
          </a:p>
          <a:p>
            <a:r>
              <a:rPr lang="en-ID" sz="1900" dirty="0"/>
              <a:t>	</a:t>
            </a:r>
            <a:r>
              <a:rPr lang="en-ID" sz="1900" dirty="0" err="1"/>
              <a:t>Nomer</a:t>
            </a:r>
            <a:r>
              <a:rPr lang="en-ID" sz="1900" dirty="0"/>
              <a:t> </a:t>
            </a:r>
            <a:r>
              <a:rPr lang="en-ID" sz="1900" dirty="0" err="1"/>
              <a:t>grup</a:t>
            </a:r>
            <a:br>
              <a:rPr lang="en-ID" sz="1800" dirty="0">
                <a:latin typeface="Tw Cen MT (Body)"/>
              </a:rPr>
            </a:br>
            <a:endParaRPr lang="en-ID" sz="1800" b="1" dirty="0">
              <a:latin typeface="Tw Cen MT (Body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DB2FB7-C52D-45E5-A1B1-BF4BF749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6917894"/>
            <a:ext cx="7052130" cy="958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1C3EA1-7A55-4CDA-BCF7-A6B01B4C5AEE}"/>
              </a:ext>
            </a:extLst>
          </p:cNvPr>
          <p:cNvSpPr/>
          <p:nvPr/>
        </p:nvSpPr>
        <p:spPr>
          <a:xfrm>
            <a:off x="821613" y="5464423"/>
            <a:ext cx="10016490" cy="20004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C0E4C-5601-489A-AD40-0995FCF4B378}"/>
              </a:ext>
            </a:extLst>
          </p:cNvPr>
          <p:cNvSpPr/>
          <p:nvPr/>
        </p:nvSpPr>
        <p:spPr>
          <a:xfrm>
            <a:off x="1248410" y="5870416"/>
            <a:ext cx="251867" cy="18536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F3E011-4179-4859-B146-BD49B6B87FFE}"/>
              </a:ext>
            </a:extLst>
          </p:cNvPr>
          <p:cNvSpPr/>
          <p:nvPr/>
        </p:nvSpPr>
        <p:spPr>
          <a:xfrm>
            <a:off x="10838103" y="5462123"/>
            <a:ext cx="410922" cy="18955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3954A0-C521-46D1-806D-2E3667100B7E}"/>
              </a:ext>
            </a:extLst>
          </p:cNvPr>
          <p:cNvSpPr/>
          <p:nvPr/>
        </p:nvSpPr>
        <p:spPr>
          <a:xfrm>
            <a:off x="11249025" y="5462123"/>
            <a:ext cx="351078" cy="1895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24DB89-348E-47A5-8942-857C8B6C24A5}"/>
              </a:ext>
            </a:extLst>
          </p:cNvPr>
          <p:cNvSpPr/>
          <p:nvPr/>
        </p:nvSpPr>
        <p:spPr>
          <a:xfrm>
            <a:off x="1248410" y="6083925"/>
            <a:ext cx="251867" cy="1651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F23AE-EBB4-425A-8492-F6BA708BB102}"/>
              </a:ext>
            </a:extLst>
          </p:cNvPr>
          <p:cNvSpPr/>
          <p:nvPr/>
        </p:nvSpPr>
        <p:spPr>
          <a:xfrm>
            <a:off x="1250697" y="6277442"/>
            <a:ext cx="249580" cy="20358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1984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2">
            <a:extLst>
              <a:ext uri="{FF2B5EF4-FFF2-40B4-BE49-F238E27FC236}">
                <a16:creationId xmlns:a16="http://schemas.microsoft.com/office/drawing/2014/main" id="{520157CE-5F34-4744-A0C5-A9BFBA231171}"/>
              </a:ext>
            </a:extLst>
          </p:cNvPr>
          <p:cNvSpPr/>
          <p:nvPr/>
        </p:nvSpPr>
        <p:spPr>
          <a:xfrm rot="20701778">
            <a:off x="-796925" y="-435926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F62F36B9-5E57-4975-ABAF-CA72242FF98E}"/>
              </a:ext>
            </a:extLst>
          </p:cNvPr>
          <p:cNvSpPr/>
          <p:nvPr/>
        </p:nvSpPr>
        <p:spPr>
          <a:xfrm rot="20701778">
            <a:off x="1716405" y="-343216"/>
            <a:ext cx="5216525" cy="15728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FB8533F2-838E-4F63-B712-1550E359F937}"/>
              </a:ext>
            </a:extLst>
          </p:cNvPr>
          <p:cNvSpPr/>
          <p:nvPr/>
        </p:nvSpPr>
        <p:spPr>
          <a:xfrm rot="20701778">
            <a:off x="4451350" y="-275271"/>
            <a:ext cx="5216525" cy="157289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8B18E72E-A748-4142-AB51-930EF33FEF36}"/>
              </a:ext>
            </a:extLst>
          </p:cNvPr>
          <p:cNvSpPr/>
          <p:nvPr/>
        </p:nvSpPr>
        <p:spPr>
          <a:xfrm rot="20701778">
            <a:off x="7162800" y="-186371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627FE8-8BB7-40E4-BBE2-A919C60FAA18}"/>
              </a:ext>
            </a:extLst>
          </p:cNvPr>
          <p:cNvSpPr/>
          <p:nvPr/>
        </p:nvSpPr>
        <p:spPr>
          <a:xfrm>
            <a:off x="880110" y="1784042"/>
            <a:ext cx="2282190" cy="946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Pembuatan</a:t>
            </a:r>
            <a:r>
              <a:rPr lang="en-ID" dirty="0"/>
              <a:t> Link</a:t>
            </a:r>
          </a:p>
        </p:txBody>
      </p:sp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1B783802-812A-45EA-BDDA-A9ED238B37AE}"/>
              </a:ext>
            </a:extLst>
          </p:cNvPr>
          <p:cNvSpPr/>
          <p:nvPr/>
        </p:nvSpPr>
        <p:spPr>
          <a:xfrm>
            <a:off x="3964140" y="1777384"/>
            <a:ext cx="2550960" cy="946458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Setting </a:t>
            </a:r>
            <a:r>
              <a:rPr lang="en-ID" dirty="0" err="1"/>
              <a:t>eform</a:t>
            </a:r>
            <a:r>
              <a:rPr lang="en-ID" dirty="0"/>
              <a:t> dan </a:t>
            </a:r>
            <a:r>
              <a:rPr lang="en-ID" dirty="0" err="1"/>
              <a:t>veform</a:t>
            </a:r>
            <a:endParaRPr lang="en-ID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EEBBA4-F9EA-448E-8100-44697A63DE0D}"/>
              </a:ext>
            </a:extLst>
          </p:cNvPr>
          <p:cNvCxnSpPr>
            <a:cxnSpLocks/>
            <a:stCxn id="18" idx="3"/>
            <a:endCxn id="19" idx="2"/>
          </p:cNvCxnSpPr>
          <p:nvPr/>
        </p:nvCxnSpPr>
        <p:spPr>
          <a:xfrm flipV="1">
            <a:off x="3162300" y="2250613"/>
            <a:ext cx="1056936" cy="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97C0553-6DAC-4D3C-8EE6-210ADB85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22" y="3898598"/>
            <a:ext cx="10874383" cy="133888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19A95D4-97C9-40D5-9E31-AED38F9E9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0" y="2952140"/>
            <a:ext cx="6720840" cy="1280497"/>
          </a:xfrm>
        </p:spPr>
        <p:txBody>
          <a:bodyPr>
            <a:normAutofit/>
          </a:bodyPr>
          <a:lstStyle/>
          <a:p>
            <a:r>
              <a:rPr lang="en-ID" sz="1800" dirty="0">
                <a:latin typeface="Tw Cen MT (Body)"/>
              </a:rPr>
              <a:t>Setelah </a:t>
            </a:r>
            <a:r>
              <a:rPr lang="en-ID" sz="1800" dirty="0" err="1">
                <a:latin typeface="Tw Cen MT (Body)"/>
              </a:rPr>
              <a:t>url</a:t>
            </a:r>
            <a:r>
              <a:rPr lang="en-ID" sz="1800" dirty="0">
                <a:latin typeface="Tw Cen MT (Body)"/>
              </a:rPr>
              <a:t> link </a:t>
            </a:r>
            <a:r>
              <a:rPr lang="en-ID" sz="1800" dirty="0" err="1">
                <a:latin typeface="Tw Cen MT (Body)"/>
              </a:rPr>
              <a:t>untuk</a:t>
            </a:r>
            <a:r>
              <a:rPr lang="en-ID" sz="1800" dirty="0">
                <a:latin typeface="Tw Cen MT (Body)"/>
              </a:rPr>
              <a:t> wilayah </a:t>
            </a:r>
            <a:r>
              <a:rPr lang="en-ID" sz="1800" dirty="0" err="1">
                <a:latin typeface="Tw Cen MT (Body)"/>
              </a:rPr>
              <a:t>telah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dibuat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maka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bisa</a:t>
            </a:r>
            <a:r>
              <a:rPr lang="en-ID" sz="1800" dirty="0">
                <a:latin typeface="Tw Cen MT (Body)"/>
              </a:rPr>
              <a:t> </a:t>
            </a:r>
            <a:r>
              <a:rPr lang="en-ID" sz="1800" dirty="0" err="1">
                <a:latin typeface="Tw Cen MT (Body)"/>
              </a:rPr>
              <a:t>didistribusikan</a:t>
            </a:r>
            <a:br>
              <a:rPr lang="en-ID" sz="1800" dirty="0">
                <a:latin typeface="Tw Cen MT (Body)"/>
              </a:rPr>
            </a:br>
            <a:br>
              <a:rPr lang="en-ID" sz="1800" dirty="0">
                <a:latin typeface="Tw Cen MT (Body)"/>
              </a:rPr>
            </a:br>
            <a:endParaRPr lang="en-ID" sz="1800" b="1" dirty="0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40135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2">
            <a:extLst>
              <a:ext uri="{FF2B5EF4-FFF2-40B4-BE49-F238E27FC236}">
                <a16:creationId xmlns:a16="http://schemas.microsoft.com/office/drawing/2014/main" id="{520157CE-5F34-4744-A0C5-A9BFBA231171}"/>
              </a:ext>
            </a:extLst>
          </p:cNvPr>
          <p:cNvSpPr/>
          <p:nvPr/>
        </p:nvSpPr>
        <p:spPr>
          <a:xfrm rot="20701778">
            <a:off x="-796925" y="-435926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F62F36B9-5E57-4975-ABAF-CA72242FF98E}"/>
              </a:ext>
            </a:extLst>
          </p:cNvPr>
          <p:cNvSpPr/>
          <p:nvPr/>
        </p:nvSpPr>
        <p:spPr>
          <a:xfrm rot="20701778">
            <a:off x="1716405" y="-343216"/>
            <a:ext cx="5216525" cy="15728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FB8533F2-838E-4F63-B712-1550E359F937}"/>
              </a:ext>
            </a:extLst>
          </p:cNvPr>
          <p:cNvSpPr/>
          <p:nvPr/>
        </p:nvSpPr>
        <p:spPr>
          <a:xfrm rot="20701778">
            <a:off x="4451350" y="-275271"/>
            <a:ext cx="5216525" cy="157289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8B18E72E-A748-4142-AB51-930EF33FEF36}"/>
              </a:ext>
            </a:extLst>
          </p:cNvPr>
          <p:cNvSpPr/>
          <p:nvPr/>
        </p:nvSpPr>
        <p:spPr>
          <a:xfrm rot="20701778">
            <a:off x="7162800" y="-186371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627FE8-8BB7-40E4-BBE2-A919C60FAA18}"/>
              </a:ext>
            </a:extLst>
          </p:cNvPr>
          <p:cNvSpPr/>
          <p:nvPr/>
        </p:nvSpPr>
        <p:spPr>
          <a:xfrm>
            <a:off x="880110" y="1784042"/>
            <a:ext cx="2282190" cy="946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Pengisian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E3925-E202-4455-84AE-D39FC86239BA}"/>
              </a:ext>
            </a:extLst>
          </p:cNvPr>
          <p:cNvSpPr txBox="1"/>
          <p:nvPr/>
        </p:nvSpPr>
        <p:spPr>
          <a:xfrm>
            <a:off x="880110" y="2890668"/>
            <a:ext cx="532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Proses </a:t>
            </a:r>
            <a:r>
              <a:rPr lang="en-ID" dirty="0" err="1"/>
              <a:t>pengisian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survei</a:t>
            </a:r>
            <a:r>
              <a:rPr lang="en-ID" dirty="0"/>
              <a:t>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93D5A7-4A1A-42C3-AA98-2A0C31063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09" y="3554428"/>
            <a:ext cx="8417305" cy="48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2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2FB2-6826-4A7E-9FAD-DABA6A2D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Input </a:t>
            </a:r>
            <a:r>
              <a:rPr lang="en-ID" dirty="0" err="1"/>
              <a:t>Eform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47479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2">
            <a:extLst>
              <a:ext uri="{FF2B5EF4-FFF2-40B4-BE49-F238E27FC236}">
                <a16:creationId xmlns:a16="http://schemas.microsoft.com/office/drawing/2014/main" id="{520157CE-5F34-4744-A0C5-A9BFBA231171}"/>
              </a:ext>
            </a:extLst>
          </p:cNvPr>
          <p:cNvSpPr/>
          <p:nvPr/>
        </p:nvSpPr>
        <p:spPr>
          <a:xfrm rot="20701778">
            <a:off x="-796925" y="-435926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F62F36B9-5E57-4975-ABAF-CA72242FF98E}"/>
              </a:ext>
            </a:extLst>
          </p:cNvPr>
          <p:cNvSpPr/>
          <p:nvPr/>
        </p:nvSpPr>
        <p:spPr>
          <a:xfrm rot="20701778">
            <a:off x="1716405" y="-343216"/>
            <a:ext cx="5216525" cy="15728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FB8533F2-838E-4F63-B712-1550E359F937}"/>
              </a:ext>
            </a:extLst>
          </p:cNvPr>
          <p:cNvSpPr/>
          <p:nvPr/>
        </p:nvSpPr>
        <p:spPr>
          <a:xfrm rot="20701778">
            <a:off x="4451350" y="-275271"/>
            <a:ext cx="5216525" cy="157289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8B18E72E-A748-4142-AB51-930EF33FEF36}"/>
              </a:ext>
            </a:extLst>
          </p:cNvPr>
          <p:cNvSpPr/>
          <p:nvPr/>
        </p:nvSpPr>
        <p:spPr>
          <a:xfrm rot="20701778">
            <a:off x="7162800" y="-186371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627FE8-8BB7-40E4-BBE2-A919C60FAA18}"/>
              </a:ext>
            </a:extLst>
          </p:cNvPr>
          <p:cNvSpPr/>
          <p:nvPr/>
        </p:nvSpPr>
        <p:spPr>
          <a:xfrm>
            <a:off x="880110" y="1784042"/>
            <a:ext cx="2282190" cy="946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Monitoring dan Parameter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E3925-E202-4455-84AE-D39FC86239BA}"/>
              </a:ext>
            </a:extLst>
          </p:cNvPr>
          <p:cNvSpPr txBox="1"/>
          <p:nvPr/>
        </p:nvSpPr>
        <p:spPr>
          <a:xfrm>
            <a:off x="880110" y="2890668"/>
            <a:ext cx="867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/>
              <a:t>Saat</a:t>
            </a:r>
            <a:r>
              <a:rPr lang="en-ID" dirty="0"/>
              <a:t> URL </a:t>
            </a:r>
            <a:r>
              <a:rPr lang="en-ID" dirty="0" err="1"/>
              <a:t>dibuka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kuisioner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waktunya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E9F592-0468-45F3-84C0-83428F93C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3420168"/>
            <a:ext cx="8677275" cy="3152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4B280C-06DD-44D2-B6CA-24527F7E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7959514"/>
            <a:ext cx="8715375" cy="1190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E85D86-3E1C-4136-B0B5-6D5420C783A6}"/>
              </a:ext>
            </a:extLst>
          </p:cNvPr>
          <p:cNvSpPr txBox="1"/>
          <p:nvPr/>
        </p:nvSpPr>
        <p:spPr>
          <a:xfrm>
            <a:off x="920546" y="7350845"/>
            <a:ext cx="950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/>
              <a:t>Saat</a:t>
            </a:r>
            <a:r>
              <a:rPr lang="en-ID" dirty="0"/>
              <a:t> URL </a:t>
            </a:r>
            <a:r>
              <a:rPr lang="en-ID" dirty="0" err="1"/>
              <a:t>dibuka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kuisioner</a:t>
            </a:r>
            <a:r>
              <a:rPr lang="en-ID" dirty="0"/>
              <a:t> </a:t>
            </a:r>
            <a:r>
              <a:rPr lang="en-ID" dirty="0" err="1"/>
              <a:t>waktunya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berakhir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85713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2">
            <a:extLst>
              <a:ext uri="{FF2B5EF4-FFF2-40B4-BE49-F238E27FC236}">
                <a16:creationId xmlns:a16="http://schemas.microsoft.com/office/drawing/2014/main" id="{520157CE-5F34-4744-A0C5-A9BFBA231171}"/>
              </a:ext>
            </a:extLst>
          </p:cNvPr>
          <p:cNvSpPr/>
          <p:nvPr/>
        </p:nvSpPr>
        <p:spPr>
          <a:xfrm rot="20701778">
            <a:off x="-796925" y="-435926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F62F36B9-5E57-4975-ABAF-CA72242FF98E}"/>
              </a:ext>
            </a:extLst>
          </p:cNvPr>
          <p:cNvSpPr/>
          <p:nvPr/>
        </p:nvSpPr>
        <p:spPr>
          <a:xfrm rot="20701778">
            <a:off x="1716405" y="-343216"/>
            <a:ext cx="5216525" cy="15728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FB8533F2-838E-4F63-B712-1550E359F937}"/>
              </a:ext>
            </a:extLst>
          </p:cNvPr>
          <p:cNvSpPr/>
          <p:nvPr/>
        </p:nvSpPr>
        <p:spPr>
          <a:xfrm rot="20701778">
            <a:off x="4451350" y="-275271"/>
            <a:ext cx="5216525" cy="157289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8B18E72E-A748-4142-AB51-930EF33FEF36}"/>
              </a:ext>
            </a:extLst>
          </p:cNvPr>
          <p:cNvSpPr/>
          <p:nvPr/>
        </p:nvSpPr>
        <p:spPr>
          <a:xfrm rot="20701778">
            <a:off x="7162800" y="-186371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627FE8-8BB7-40E4-BBE2-A919C60FAA18}"/>
              </a:ext>
            </a:extLst>
          </p:cNvPr>
          <p:cNvSpPr/>
          <p:nvPr/>
        </p:nvSpPr>
        <p:spPr>
          <a:xfrm>
            <a:off x="880110" y="1784042"/>
            <a:ext cx="2282190" cy="946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Monitoring dan Parameter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E3925-E202-4455-84AE-D39FC86239BA}"/>
              </a:ext>
            </a:extLst>
          </p:cNvPr>
          <p:cNvSpPr txBox="1"/>
          <p:nvPr/>
        </p:nvSpPr>
        <p:spPr>
          <a:xfrm>
            <a:off x="880110" y="2890668"/>
            <a:ext cx="9347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responden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mengisi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colom</a:t>
            </a:r>
            <a:r>
              <a:rPr lang="en-ID" dirty="0"/>
              <a:t> </a:t>
            </a:r>
            <a:r>
              <a:rPr lang="en-ID" b="1" dirty="0"/>
              <a:t>Submissions </a:t>
            </a:r>
          </a:p>
          <a:p>
            <a:r>
              <a:rPr lang="en-ID" dirty="0" err="1"/>
              <a:t>Seperti</a:t>
            </a:r>
            <a:r>
              <a:rPr lang="en-ID" dirty="0"/>
              <a:t> pada</a:t>
            </a:r>
            <a:r>
              <a:rPr lang="en-ID" b="1" dirty="0"/>
              <a:t> page 16 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30EC9-E6B4-46E3-975D-46ECC806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09" y="3744416"/>
            <a:ext cx="10932905" cy="14943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27F627-C5EA-45C6-9E50-A648077FD321}"/>
              </a:ext>
            </a:extLst>
          </p:cNvPr>
          <p:cNvSpPr txBox="1"/>
          <p:nvPr/>
        </p:nvSpPr>
        <p:spPr>
          <a:xfrm>
            <a:off x="935116" y="5597541"/>
            <a:ext cx="376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dashboard  </a:t>
            </a:r>
            <a:r>
              <a:rPr lang="en-ID" b="1" dirty="0"/>
              <a:t>page 38 </a:t>
            </a: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A2D339-54F0-4D48-BBF4-ED03941A2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082" y="5247818"/>
            <a:ext cx="3594211" cy="39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27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2">
            <a:extLst>
              <a:ext uri="{FF2B5EF4-FFF2-40B4-BE49-F238E27FC236}">
                <a16:creationId xmlns:a16="http://schemas.microsoft.com/office/drawing/2014/main" id="{520157CE-5F34-4744-A0C5-A9BFBA231171}"/>
              </a:ext>
            </a:extLst>
          </p:cNvPr>
          <p:cNvSpPr/>
          <p:nvPr/>
        </p:nvSpPr>
        <p:spPr>
          <a:xfrm rot="20701778">
            <a:off x="-796925" y="-435926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F62F36B9-5E57-4975-ABAF-CA72242FF98E}"/>
              </a:ext>
            </a:extLst>
          </p:cNvPr>
          <p:cNvSpPr/>
          <p:nvPr/>
        </p:nvSpPr>
        <p:spPr>
          <a:xfrm rot="20701778">
            <a:off x="1716405" y="-343216"/>
            <a:ext cx="5216525" cy="15728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FB8533F2-838E-4F63-B712-1550E359F937}"/>
              </a:ext>
            </a:extLst>
          </p:cNvPr>
          <p:cNvSpPr/>
          <p:nvPr/>
        </p:nvSpPr>
        <p:spPr>
          <a:xfrm rot="20701778">
            <a:off x="4451350" y="-275271"/>
            <a:ext cx="5216525" cy="1572895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8B18E72E-A748-4142-AB51-930EF33FEF36}"/>
              </a:ext>
            </a:extLst>
          </p:cNvPr>
          <p:cNvSpPr/>
          <p:nvPr/>
        </p:nvSpPr>
        <p:spPr>
          <a:xfrm rot="20701778">
            <a:off x="7162800" y="-186371"/>
            <a:ext cx="5216525" cy="15728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627FE8-8BB7-40E4-BBE2-A919C60FAA18}"/>
              </a:ext>
            </a:extLst>
          </p:cNvPr>
          <p:cNvSpPr/>
          <p:nvPr/>
        </p:nvSpPr>
        <p:spPr>
          <a:xfrm>
            <a:off x="880110" y="1784042"/>
            <a:ext cx="2282190" cy="9464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Penarikan</a:t>
            </a:r>
            <a:r>
              <a:rPr lang="en-ID" dirty="0"/>
              <a:t> </a:t>
            </a:r>
            <a:r>
              <a:rPr lang="en-ID" dirty="0" err="1"/>
              <a:t>rekap</a:t>
            </a:r>
            <a:r>
              <a:rPr lang="en-ID" dirty="0"/>
              <a:t> total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E3925-E202-4455-84AE-D39FC86239BA}"/>
              </a:ext>
            </a:extLst>
          </p:cNvPr>
          <p:cNvSpPr txBox="1"/>
          <p:nvPr/>
        </p:nvSpPr>
        <p:spPr>
          <a:xfrm>
            <a:off x="880110" y="2890668"/>
            <a:ext cx="722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penarikan</a:t>
            </a:r>
            <a:r>
              <a:rPr lang="en-ID" dirty="0"/>
              <a:t> </a:t>
            </a:r>
            <a:r>
              <a:rPr lang="en-ID" dirty="0" err="1"/>
              <a:t>rekap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pada </a:t>
            </a:r>
            <a:r>
              <a:rPr lang="en-ID" dirty="0">
                <a:hlinkClick r:id="rId2" action="ppaction://hlinksldjump"/>
              </a:rPr>
              <a:t>page 39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file pada </a:t>
            </a:r>
            <a:r>
              <a:rPr lang="en-ID" dirty="0">
                <a:hlinkClick r:id="rId3" action="ppaction://hlinksldjump"/>
              </a:rPr>
              <a:t>page 42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C0265F-EE44-4415-A3D4-C4CF4FA87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3727681"/>
            <a:ext cx="12439650" cy="41719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90BD76-D9F9-40BB-A386-732DA073CBCC}"/>
              </a:ext>
            </a:extLst>
          </p:cNvPr>
          <p:cNvSpPr/>
          <p:nvPr/>
        </p:nvSpPr>
        <p:spPr>
          <a:xfrm>
            <a:off x="6083300" y="4543656"/>
            <a:ext cx="520700" cy="34950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90A3E-C526-406A-8387-DAB41EBFBB1B}"/>
              </a:ext>
            </a:extLst>
          </p:cNvPr>
          <p:cNvSpPr/>
          <p:nvPr/>
        </p:nvSpPr>
        <p:spPr>
          <a:xfrm>
            <a:off x="11852275" y="4550299"/>
            <a:ext cx="520700" cy="34950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345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body" idx="4294967295"/>
          </p:nvPr>
        </p:nvSpPr>
        <p:spPr>
          <a:xfrm>
            <a:off x="649288" y="58261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354" name="Google Shape;354;p38"/>
          <p:cNvSpPr/>
          <p:nvPr/>
        </p:nvSpPr>
        <p:spPr>
          <a:xfrm rot="1201188">
            <a:off x="-500136" y="-285801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23710" y="2110417"/>
            <a:ext cx="7929669" cy="231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923709" y="5156256"/>
            <a:ext cx="7929670" cy="125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8"/>
          <p:cNvSpPr txBox="1"/>
          <p:nvPr/>
        </p:nvSpPr>
        <p:spPr>
          <a:xfrm>
            <a:off x="775039" y="5404966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Dashboard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Trafik</a:t>
            </a:r>
            <a:endParaRPr sz="1680"/>
          </a:p>
          <a:p>
            <a:r>
              <a:rPr lang="en-US" sz="1680"/>
              <a:t>- Presentasi pengisian</a:t>
            </a:r>
            <a:endParaRPr sz="1680"/>
          </a:p>
          <a:p>
            <a:r>
              <a:rPr lang="en-US" sz="1680"/>
              <a:t>- 10 pengisi survei terakhir</a:t>
            </a:r>
            <a:endParaRPr sz="1680"/>
          </a:p>
        </p:txBody>
      </p:sp>
      <p:cxnSp>
        <p:nvCxnSpPr>
          <p:cNvPr id="358" name="Google Shape;358;p38"/>
          <p:cNvCxnSpPr/>
          <p:nvPr/>
        </p:nvCxnSpPr>
        <p:spPr>
          <a:xfrm>
            <a:off x="3748499" y="1799651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8"/>
          <p:cNvCxnSpPr/>
          <p:nvPr/>
        </p:nvCxnSpPr>
        <p:spPr>
          <a:xfrm rot="10800000">
            <a:off x="609699" y="5210576"/>
            <a:ext cx="279888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0" name="Google Shape;360;p3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19569" y="2110417"/>
            <a:ext cx="2779140" cy="27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2082989" y="2168901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>
            <a:hlinkClick r:id="" action="ppaction://noaction"/>
          </p:cNvPr>
          <p:cNvSpPr/>
          <p:nvPr/>
        </p:nvSpPr>
        <p:spPr>
          <a:xfrm>
            <a:off x="2082989" y="2391641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63" name="Google Shape;363;p38">
            <a:hlinkClick r:id="" action="ppaction://noaction"/>
          </p:cNvPr>
          <p:cNvSpPr/>
          <p:nvPr/>
        </p:nvSpPr>
        <p:spPr>
          <a:xfrm>
            <a:off x="2082989" y="2665481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64" name="Google Shape;364;p38">
            <a:hlinkClick r:id="" action="ppaction://noaction"/>
          </p:cNvPr>
          <p:cNvSpPr/>
          <p:nvPr/>
        </p:nvSpPr>
        <p:spPr>
          <a:xfrm>
            <a:off x="2082989" y="2909816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65" name="Google Shape;365;p38">
            <a:hlinkClick r:id="" action="ppaction://noaction"/>
          </p:cNvPr>
          <p:cNvSpPr/>
          <p:nvPr/>
        </p:nvSpPr>
        <p:spPr>
          <a:xfrm>
            <a:off x="2082989" y="313943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66" name="Google Shape;366;p38">
            <a:hlinkClick r:id="" action="ppaction://noaction"/>
          </p:cNvPr>
          <p:cNvSpPr/>
          <p:nvPr/>
        </p:nvSpPr>
        <p:spPr>
          <a:xfrm>
            <a:off x="2082989" y="3847606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367" name="Google Shape;367;p38">
            <a:hlinkClick r:id="" action="ppaction://noaction"/>
          </p:cNvPr>
          <p:cNvSpPr/>
          <p:nvPr/>
        </p:nvSpPr>
        <p:spPr>
          <a:xfrm>
            <a:off x="2082989" y="2103871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22549" y="2080256"/>
            <a:ext cx="6355370" cy="368203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1"/>
          <p:cNvSpPr txBox="1">
            <a:spLocks noGrp="1"/>
          </p:cNvSpPr>
          <p:nvPr>
            <p:ph type="body" idx="4294967295"/>
          </p:nvPr>
        </p:nvSpPr>
        <p:spPr>
          <a:xfrm>
            <a:off x="649288" y="39211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 dirty="0" err="1"/>
              <a:t>eForm</a:t>
            </a:r>
            <a:endParaRPr lang="en-US" sz="5180" dirty="0"/>
          </a:p>
        </p:txBody>
      </p:sp>
      <p:sp>
        <p:nvSpPr>
          <p:cNvPr id="616" name="Google Shape;616;p51">
            <a:hlinkClick r:id="" action="ppaction://noaction"/>
          </p:cNvPr>
          <p:cNvSpPr/>
          <p:nvPr/>
        </p:nvSpPr>
        <p:spPr>
          <a:xfrm>
            <a:off x="11711280" y="-29820"/>
            <a:ext cx="1090320" cy="4212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r>
              <a:rPr lang="en-US" sz="2400" dirty="0"/>
              <a:t>HOME</a:t>
            </a:r>
          </a:p>
        </p:txBody>
      </p:sp>
      <p:sp>
        <p:nvSpPr>
          <p:cNvPr id="617" name="Google Shape;617;p51"/>
          <p:cNvSpPr/>
          <p:nvPr/>
        </p:nvSpPr>
        <p:spPr>
          <a:xfrm rot="1201188">
            <a:off x="-466006" y="-266752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8" name="Google Shape;618;p51"/>
          <p:cNvSpPr txBox="1"/>
          <p:nvPr/>
        </p:nvSpPr>
        <p:spPr>
          <a:xfrm>
            <a:off x="809169" y="5424015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Form Category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Membuat kategori form</a:t>
            </a:r>
            <a:endParaRPr sz="1680"/>
          </a:p>
        </p:txBody>
      </p:sp>
      <p:cxnSp>
        <p:nvCxnSpPr>
          <p:cNvPr id="619" name="Google Shape;619;p51"/>
          <p:cNvCxnSpPr/>
          <p:nvPr/>
        </p:nvCxnSpPr>
        <p:spPr>
          <a:xfrm>
            <a:off x="3782629" y="1818700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Google Shape;620;p51"/>
          <p:cNvCxnSpPr/>
          <p:nvPr/>
        </p:nvCxnSpPr>
        <p:spPr>
          <a:xfrm rot="10800000">
            <a:off x="643829" y="5229625"/>
            <a:ext cx="279888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1" name="Google Shape;621;p5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3699" y="2129466"/>
            <a:ext cx="2779140" cy="27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1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117119" y="3184033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1"/>
          <p:cNvSpPr txBox="1"/>
          <p:nvPr/>
        </p:nvSpPr>
        <p:spPr>
          <a:xfrm>
            <a:off x="4534254" y="5798725"/>
            <a:ext cx="5296200" cy="10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</a:t>
            </a:r>
          </a:p>
          <a:p>
            <a:r>
              <a:rPr lang="en-US" sz="1680"/>
              <a:t>1. </a:t>
            </a:r>
            <a:r>
              <a:rPr lang="en-US" sz="1680" u="sng">
                <a:solidFill>
                  <a:schemeClr val="hlink"/>
                </a:solidFill>
                <a:hlinkClick r:id="" action="ppaction://noaction"/>
              </a:rPr>
              <a:t>Add New Category</a:t>
            </a:r>
            <a:endParaRPr sz="1680"/>
          </a:p>
          <a:p>
            <a:r>
              <a:rPr lang="en-US" sz="1680"/>
              <a:t>2. Mencari kategori</a:t>
            </a:r>
            <a:endParaRPr sz="1680"/>
          </a:p>
          <a:p>
            <a:r>
              <a:rPr lang="en-US" sz="1680"/>
              <a:t>3. list kategori yang ada</a:t>
            </a:r>
            <a:endParaRPr sz="1680"/>
          </a:p>
          <a:p>
            <a:r>
              <a:rPr lang="en-US" sz="1680"/>
              <a:t>4. melihat form, jawaban, edit dan hapus</a:t>
            </a:r>
            <a:endParaRPr sz="1680"/>
          </a:p>
          <a:p>
            <a:endParaRPr sz="1680"/>
          </a:p>
          <a:p>
            <a:endParaRPr sz="1680"/>
          </a:p>
          <a:p>
            <a:endParaRPr sz="1680"/>
          </a:p>
        </p:txBody>
      </p:sp>
      <p:sp>
        <p:nvSpPr>
          <p:cNvPr id="624" name="Google Shape;624;p51"/>
          <p:cNvSpPr/>
          <p:nvPr/>
        </p:nvSpPr>
        <p:spPr>
          <a:xfrm>
            <a:off x="7535277" y="2640737"/>
            <a:ext cx="131460" cy="25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25" name="Google Shape;625;p51"/>
          <p:cNvSpPr/>
          <p:nvPr/>
        </p:nvSpPr>
        <p:spPr>
          <a:xfrm rot="5411018">
            <a:off x="6212728" y="3213659"/>
            <a:ext cx="131040" cy="25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26" name="Google Shape;626;p51"/>
          <p:cNvSpPr/>
          <p:nvPr/>
        </p:nvSpPr>
        <p:spPr>
          <a:xfrm>
            <a:off x="6848944" y="3832527"/>
            <a:ext cx="3388980" cy="5422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27" name="Google Shape;627;p51"/>
          <p:cNvSpPr/>
          <p:nvPr/>
        </p:nvSpPr>
        <p:spPr>
          <a:xfrm>
            <a:off x="7109408" y="2197750"/>
            <a:ext cx="983220" cy="3141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28" name="Google Shape;628;p51"/>
          <p:cNvSpPr/>
          <p:nvPr/>
        </p:nvSpPr>
        <p:spPr>
          <a:xfrm>
            <a:off x="4429604" y="4668120"/>
            <a:ext cx="5672100" cy="3141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29" name="Google Shape;629;p51"/>
          <p:cNvSpPr/>
          <p:nvPr/>
        </p:nvSpPr>
        <p:spPr>
          <a:xfrm>
            <a:off x="4429604" y="4965865"/>
            <a:ext cx="5672100" cy="3141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30" name="Google Shape;630;p51">
            <a:hlinkClick r:id="" action="ppaction://noaction"/>
          </p:cNvPr>
          <p:cNvSpPr/>
          <p:nvPr/>
        </p:nvSpPr>
        <p:spPr>
          <a:xfrm>
            <a:off x="10620960" y="-29820"/>
            <a:ext cx="1090320" cy="4212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r>
              <a:rPr lang="en-US" sz="2400" dirty="0"/>
              <a:t>MENU</a:t>
            </a:r>
          </a:p>
        </p:txBody>
      </p:sp>
      <p:sp>
        <p:nvSpPr>
          <p:cNvPr id="631" name="Google Shape;631;p51">
            <a:hlinkClick r:id="" action="ppaction://noaction"/>
          </p:cNvPr>
          <p:cNvSpPr/>
          <p:nvPr/>
        </p:nvSpPr>
        <p:spPr>
          <a:xfrm>
            <a:off x="2117119" y="2410690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32" name="Google Shape;632;p51">
            <a:hlinkClick r:id="" action="ppaction://noaction"/>
          </p:cNvPr>
          <p:cNvSpPr/>
          <p:nvPr/>
        </p:nvSpPr>
        <p:spPr>
          <a:xfrm>
            <a:off x="2117119" y="2684530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33" name="Google Shape;633;p51">
            <a:hlinkClick r:id="" action="ppaction://noaction"/>
          </p:cNvPr>
          <p:cNvSpPr/>
          <p:nvPr/>
        </p:nvSpPr>
        <p:spPr>
          <a:xfrm>
            <a:off x="2117119" y="2928865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34" name="Google Shape;634;p51">
            <a:hlinkClick r:id="" action="ppaction://noaction"/>
          </p:cNvPr>
          <p:cNvSpPr/>
          <p:nvPr/>
        </p:nvSpPr>
        <p:spPr>
          <a:xfrm>
            <a:off x="2117119" y="3158483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35" name="Google Shape;635;p51">
            <a:hlinkClick r:id="" action="ppaction://noaction"/>
          </p:cNvPr>
          <p:cNvSpPr/>
          <p:nvPr/>
        </p:nvSpPr>
        <p:spPr>
          <a:xfrm>
            <a:off x="2117119" y="3866655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36" name="Google Shape;636;p51">
            <a:hlinkClick r:id="" action="ppaction://noaction"/>
          </p:cNvPr>
          <p:cNvSpPr/>
          <p:nvPr/>
        </p:nvSpPr>
        <p:spPr>
          <a:xfrm>
            <a:off x="2117119" y="2122920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88418" y="2141373"/>
            <a:ext cx="4505561" cy="36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2"/>
          <p:cNvSpPr txBox="1">
            <a:spLocks noGrp="1"/>
          </p:cNvSpPr>
          <p:nvPr>
            <p:ph type="body" idx="4294967295"/>
          </p:nvPr>
        </p:nvSpPr>
        <p:spPr>
          <a:xfrm>
            <a:off x="0" y="560388"/>
            <a:ext cx="12150725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 dirty="0" err="1"/>
              <a:t>eForm</a:t>
            </a:r>
            <a:endParaRPr lang="en-US" sz="5180" dirty="0"/>
          </a:p>
        </p:txBody>
      </p:sp>
      <p:sp>
        <p:nvSpPr>
          <p:cNvPr id="644" name="Google Shape;644;p52"/>
          <p:cNvSpPr/>
          <p:nvPr/>
        </p:nvSpPr>
        <p:spPr>
          <a:xfrm rot="1201188">
            <a:off x="-500137" y="-265904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5" name="Google Shape;645;p52"/>
          <p:cNvSpPr txBox="1"/>
          <p:nvPr/>
        </p:nvSpPr>
        <p:spPr>
          <a:xfrm>
            <a:off x="775038" y="5424863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Form Category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Membuat kategori form</a:t>
            </a:r>
            <a:endParaRPr sz="1680"/>
          </a:p>
        </p:txBody>
      </p:sp>
      <p:cxnSp>
        <p:nvCxnSpPr>
          <p:cNvPr id="646" name="Google Shape;646;p52"/>
          <p:cNvCxnSpPr/>
          <p:nvPr/>
        </p:nvCxnSpPr>
        <p:spPr>
          <a:xfrm>
            <a:off x="3748498" y="1819548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52"/>
          <p:cNvCxnSpPr/>
          <p:nvPr/>
        </p:nvCxnSpPr>
        <p:spPr>
          <a:xfrm rot="10800000">
            <a:off x="609698" y="5230473"/>
            <a:ext cx="279888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8" name="Google Shape;648;p5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19568" y="2130314"/>
            <a:ext cx="2779140" cy="27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2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082988" y="3184881"/>
            <a:ext cx="1228430" cy="2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2"/>
          <p:cNvSpPr txBox="1"/>
          <p:nvPr/>
        </p:nvSpPr>
        <p:spPr>
          <a:xfrm>
            <a:off x="4500123" y="5799573"/>
            <a:ext cx="5296200" cy="10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</a:t>
            </a:r>
          </a:p>
          <a:p>
            <a:r>
              <a:rPr lang="en-US" sz="1680"/>
              <a:t>1. Category Name</a:t>
            </a:r>
            <a:endParaRPr sz="1680"/>
          </a:p>
          <a:p>
            <a:r>
              <a:rPr lang="en-US" sz="1680"/>
              <a:t>2. Categoty Description</a:t>
            </a:r>
            <a:endParaRPr sz="1680"/>
          </a:p>
          <a:p>
            <a:r>
              <a:rPr lang="en-US" sz="1680"/>
              <a:t>3. CREATE CATEGORY</a:t>
            </a:r>
            <a:endParaRPr sz="1680"/>
          </a:p>
          <a:p>
            <a:endParaRPr sz="1680"/>
          </a:p>
        </p:txBody>
      </p:sp>
      <p:sp>
        <p:nvSpPr>
          <p:cNvPr id="651" name="Google Shape;651;p52"/>
          <p:cNvSpPr/>
          <p:nvPr/>
        </p:nvSpPr>
        <p:spPr>
          <a:xfrm>
            <a:off x="5013346" y="5626245"/>
            <a:ext cx="131460" cy="250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52" name="Google Shape;652;p52"/>
          <p:cNvSpPr/>
          <p:nvPr/>
        </p:nvSpPr>
        <p:spPr>
          <a:xfrm>
            <a:off x="4185578" y="2825535"/>
            <a:ext cx="4291140" cy="5821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53" name="Google Shape;653;p52"/>
          <p:cNvSpPr/>
          <p:nvPr/>
        </p:nvSpPr>
        <p:spPr>
          <a:xfrm>
            <a:off x="4195623" y="5120573"/>
            <a:ext cx="1911840" cy="5056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54" name="Google Shape;654;p52"/>
          <p:cNvSpPr/>
          <p:nvPr/>
        </p:nvSpPr>
        <p:spPr>
          <a:xfrm>
            <a:off x="4195623" y="3500755"/>
            <a:ext cx="4291140" cy="5821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56" name="Google Shape;656;p52">
            <a:hlinkClick r:id="" action="ppaction://noaction"/>
          </p:cNvPr>
          <p:cNvSpPr/>
          <p:nvPr/>
        </p:nvSpPr>
        <p:spPr>
          <a:xfrm>
            <a:off x="2082988" y="2411538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57" name="Google Shape;657;p52">
            <a:hlinkClick r:id="" action="ppaction://noaction"/>
          </p:cNvPr>
          <p:cNvSpPr/>
          <p:nvPr/>
        </p:nvSpPr>
        <p:spPr>
          <a:xfrm>
            <a:off x="2082988" y="2685378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58" name="Google Shape;658;p52">
            <a:hlinkClick r:id="" action="ppaction://noaction"/>
          </p:cNvPr>
          <p:cNvSpPr/>
          <p:nvPr/>
        </p:nvSpPr>
        <p:spPr>
          <a:xfrm>
            <a:off x="2082988" y="2929713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59" name="Google Shape;659;p52">
            <a:hlinkClick r:id="" action="ppaction://noaction"/>
          </p:cNvPr>
          <p:cNvSpPr/>
          <p:nvPr/>
        </p:nvSpPr>
        <p:spPr>
          <a:xfrm>
            <a:off x="2082988" y="3159331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60" name="Google Shape;660;p52">
            <a:hlinkClick r:id="" action="ppaction://noaction"/>
          </p:cNvPr>
          <p:cNvSpPr/>
          <p:nvPr/>
        </p:nvSpPr>
        <p:spPr>
          <a:xfrm>
            <a:off x="2082988" y="3867503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661" name="Google Shape;661;p52">
            <a:hlinkClick r:id="" action="ppaction://noaction"/>
          </p:cNvPr>
          <p:cNvSpPr/>
          <p:nvPr/>
        </p:nvSpPr>
        <p:spPr>
          <a:xfrm>
            <a:off x="2082988" y="2123768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>
            <a:spLocks noGrp="1"/>
          </p:cNvSpPr>
          <p:nvPr>
            <p:ph type="body" idx="4294967295"/>
          </p:nvPr>
        </p:nvSpPr>
        <p:spPr>
          <a:xfrm>
            <a:off x="649288" y="601663"/>
            <a:ext cx="12152312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05" tIns="47985" rIns="96005" bIns="47985" anchor="ctr" anchorCtr="0">
            <a:noAutofit/>
          </a:bodyPr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ts val="3700"/>
              <a:buNone/>
            </a:pPr>
            <a:r>
              <a:rPr lang="en-US" sz="5180"/>
              <a:t>eForm</a:t>
            </a:r>
          </a:p>
        </p:txBody>
      </p:sp>
      <p:sp>
        <p:nvSpPr>
          <p:cNvPr id="395" name="Google Shape;395;p40"/>
          <p:cNvSpPr/>
          <p:nvPr/>
        </p:nvSpPr>
        <p:spPr>
          <a:xfrm rot="1201188">
            <a:off x="-500137" y="-266753"/>
            <a:ext cx="1000273" cy="3118630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txBody>
          <a:bodyPr spcFirstLastPara="1" wrap="square" lIns="127995" tIns="63980" rIns="127995" bIns="63980" anchor="ctr" anchorCtr="0">
            <a:noAutofit/>
          </a:bodyPr>
          <a:lstStyle/>
          <a:p>
            <a:pPr algn="ctr"/>
            <a:endParaRPr sz="252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775038" y="5424014"/>
            <a:ext cx="277914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1680">
                <a:highlight>
                  <a:srgbClr val="3FC1CB"/>
                </a:highlight>
              </a:rPr>
              <a:t>New Form</a:t>
            </a:r>
            <a:endParaRPr sz="1680">
              <a:highlight>
                <a:srgbClr val="3FC1CB"/>
              </a:highlight>
            </a:endParaRPr>
          </a:p>
          <a:p>
            <a:r>
              <a:rPr lang="en-US" sz="1680"/>
              <a:t>- Membuat Form baru</a:t>
            </a:r>
            <a:endParaRPr sz="1680"/>
          </a:p>
        </p:txBody>
      </p:sp>
      <p:cxnSp>
        <p:nvCxnSpPr>
          <p:cNvPr id="397" name="Google Shape;397;p40"/>
          <p:cNvCxnSpPr/>
          <p:nvPr/>
        </p:nvCxnSpPr>
        <p:spPr>
          <a:xfrm>
            <a:off x="3748498" y="1818699"/>
            <a:ext cx="0" cy="536424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40"/>
          <p:cNvCxnSpPr/>
          <p:nvPr/>
        </p:nvCxnSpPr>
        <p:spPr>
          <a:xfrm rot="10800000">
            <a:off x="609698" y="5229624"/>
            <a:ext cx="279888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9" name="Google Shape;399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9568" y="2129465"/>
            <a:ext cx="2779140" cy="27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0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082988" y="2706124"/>
            <a:ext cx="1228430" cy="22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098289" y="1818700"/>
            <a:ext cx="8237005" cy="335015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0"/>
          <p:cNvSpPr txBox="1"/>
          <p:nvPr/>
        </p:nvSpPr>
        <p:spPr>
          <a:xfrm>
            <a:off x="4493613" y="5486314"/>
            <a:ext cx="5597340" cy="149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t" anchorCtr="0">
            <a:noAutofit/>
          </a:bodyPr>
          <a:lstStyle/>
          <a:p>
            <a:r>
              <a:rPr lang="en-US" sz="2520"/>
              <a:t>langkah langkah :</a:t>
            </a:r>
          </a:p>
          <a:p>
            <a:r>
              <a:rPr lang="en-US" sz="1680"/>
              <a:t>1. Blank</a:t>
            </a:r>
            <a:endParaRPr sz="1680"/>
          </a:p>
          <a:p>
            <a:r>
              <a:rPr lang="en-US" sz="1680"/>
              <a:t>2. Form Name</a:t>
            </a:r>
            <a:endParaRPr sz="1680"/>
          </a:p>
          <a:p>
            <a:r>
              <a:rPr lang="en-US" sz="1680"/>
              <a:t>3. +CREATE FORM</a:t>
            </a:r>
            <a:endParaRPr sz="1680"/>
          </a:p>
        </p:txBody>
      </p:sp>
      <p:sp>
        <p:nvSpPr>
          <p:cNvPr id="403" name="Google Shape;403;p40"/>
          <p:cNvSpPr/>
          <p:nvPr/>
        </p:nvSpPr>
        <p:spPr>
          <a:xfrm>
            <a:off x="4277309" y="2552593"/>
            <a:ext cx="123060" cy="245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04" name="Google Shape;404;p40"/>
          <p:cNvSpPr/>
          <p:nvPr/>
        </p:nvSpPr>
        <p:spPr>
          <a:xfrm>
            <a:off x="11540632" y="5240597"/>
            <a:ext cx="123060" cy="245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176989"/>
          </a:solidFill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05" name="Google Shape;405;p40"/>
          <p:cNvSpPr/>
          <p:nvPr/>
        </p:nvSpPr>
        <p:spPr>
          <a:xfrm>
            <a:off x="4030388" y="2216579"/>
            <a:ext cx="573300" cy="29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06" name="Google Shape;406;p40"/>
          <p:cNvSpPr/>
          <p:nvPr/>
        </p:nvSpPr>
        <p:spPr>
          <a:xfrm>
            <a:off x="8383513" y="2529479"/>
            <a:ext cx="3538920" cy="29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07" name="Google Shape;407;p40"/>
          <p:cNvSpPr/>
          <p:nvPr/>
        </p:nvSpPr>
        <p:spPr>
          <a:xfrm>
            <a:off x="10706498" y="4918229"/>
            <a:ext cx="1555680" cy="29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09" name="Google Shape;409;p40">
            <a:hlinkClick r:id="" action="ppaction://noaction"/>
          </p:cNvPr>
          <p:cNvSpPr/>
          <p:nvPr/>
        </p:nvSpPr>
        <p:spPr>
          <a:xfrm>
            <a:off x="2082988" y="241068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10" name="Google Shape;410;p40">
            <a:hlinkClick r:id="" action="ppaction://noaction"/>
          </p:cNvPr>
          <p:cNvSpPr/>
          <p:nvPr/>
        </p:nvSpPr>
        <p:spPr>
          <a:xfrm>
            <a:off x="2082988" y="268452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11" name="Google Shape;411;p40">
            <a:hlinkClick r:id="" action="ppaction://noaction"/>
          </p:cNvPr>
          <p:cNvSpPr/>
          <p:nvPr/>
        </p:nvSpPr>
        <p:spPr>
          <a:xfrm>
            <a:off x="2082988" y="292886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12" name="Google Shape;412;p40">
            <a:hlinkClick r:id="" action="ppaction://noaction"/>
          </p:cNvPr>
          <p:cNvSpPr/>
          <p:nvPr/>
        </p:nvSpPr>
        <p:spPr>
          <a:xfrm>
            <a:off x="2082988" y="3158482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13" name="Google Shape;413;p40">
            <a:hlinkClick r:id="" action="ppaction://noaction"/>
          </p:cNvPr>
          <p:cNvSpPr/>
          <p:nvPr/>
        </p:nvSpPr>
        <p:spPr>
          <a:xfrm>
            <a:off x="2082988" y="3866654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  <p:sp>
        <p:nvSpPr>
          <p:cNvPr id="414" name="Google Shape;414;p40">
            <a:hlinkClick r:id="" action="ppaction://noaction"/>
          </p:cNvPr>
          <p:cNvSpPr/>
          <p:nvPr/>
        </p:nvSpPr>
        <p:spPr>
          <a:xfrm>
            <a:off x="2082988" y="2122919"/>
            <a:ext cx="1597680" cy="2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995" tIns="127995" rIns="127995" bIns="127995" anchor="ctr" anchorCtr="0">
            <a:noAutofit/>
          </a:bodyPr>
          <a:lstStyle/>
          <a:p>
            <a:endParaRPr sz="2520"/>
          </a:p>
        </p:txBody>
      </p:sp>
    </p:spTree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642</TotalTime>
  <Words>1703</Words>
  <Application>Microsoft Office PowerPoint</Application>
  <PresentationFormat>A3 Paper (297x420 mm)</PresentationFormat>
  <Paragraphs>323</Paragraphs>
  <Slides>52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70" baseType="lpstr">
      <vt:lpstr>等线</vt:lpstr>
      <vt:lpstr>Arial</vt:lpstr>
      <vt:lpstr>Calibri</vt:lpstr>
      <vt:lpstr>Calibri Light</vt:lpstr>
      <vt:lpstr>Gill Sans MT</vt:lpstr>
      <vt:lpstr>Roboto</vt:lpstr>
      <vt:lpstr>Rockwell</vt:lpstr>
      <vt:lpstr>Rockwell Condensed</vt:lpstr>
      <vt:lpstr>Times New Roman</vt:lpstr>
      <vt:lpstr>Trebuchet MS</vt:lpstr>
      <vt:lpstr>Tw Cen MT (Body)</vt:lpstr>
      <vt:lpstr>Wingdings</vt:lpstr>
      <vt:lpstr>Wingdings 2</vt:lpstr>
      <vt:lpstr>Wingdings 3</vt:lpstr>
      <vt:lpstr>Dividend</vt:lpstr>
      <vt:lpstr>Office Theme</vt:lpstr>
      <vt:lpstr>Wood Type</vt:lpstr>
      <vt:lpstr>Facet</vt:lpstr>
      <vt:lpstr>PowerPoint Presentation</vt:lpstr>
      <vt:lpstr>PowerPoint Presentation</vt:lpstr>
      <vt:lpstr>PowerPoint Presentation</vt:lpstr>
      <vt:lpstr>PowerPoint Presentation</vt:lpstr>
      <vt:lpstr>Input Eform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tree of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veform</vt:lpstr>
      <vt:lpstr>PowerPoint Presentation</vt:lpstr>
      <vt:lpstr>PowerPoint Presentation</vt:lpstr>
      <vt:lpstr>PowerPoint Presentation</vt:lpstr>
      <vt:lpstr>User dan password</vt:lpstr>
      <vt:lpstr>PowerPoint Presentation</vt:lpstr>
      <vt:lpstr>Rekap data submit</vt:lpstr>
      <vt:lpstr>PowerPoint Presentation</vt:lpstr>
      <vt:lpstr>PowerPoint Presentation</vt:lpstr>
      <vt:lpstr>PowerPoint Presentation</vt:lpstr>
      <vt:lpstr>Rekap total</vt:lpstr>
      <vt:lpstr>Rekap total</vt:lpstr>
      <vt:lpstr>Rekap total</vt:lpstr>
      <vt:lpstr>Rekap total</vt:lpstr>
      <vt:lpstr>Pembuatan Link</vt:lpstr>
      <vt:lpstr>Pembuatan kuesioner dengan tipe link seperti pada page 9 dengan settingan tipe link  </vt:lpstr>
      <vt:lpstr>Pembuatan kuesioner dengan tipe link seperti pada page 9 dengan settingan  elemen gqvar = grup query var  Dengan configurasi eform elementer, sebagai berikut : - appearance, title nama field dalam contoh “Unit Layanan :” - interface, key parameter terserah dalam contoh “g”     - readonly “yes”    - show in form “yes”  juga configurasi veform page 33 pada bagian kode pertanyaan sesuai parameter dari eform “g”  selebihnya setingan sesuai dengan tipe kuisioner yang telah di baku kan.  </vt:lpstr>
      <vt:lpstr>Pada bagian Pilihan Tampilan klik pada bagian lihat kuisioner maka dapat URL   </vt:lpstr>
      <vt:lpstr>Setelah url link untuk wilayah telah dibuat maka bisa didistribusikan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hibatur rahman</dc:creator>
  <cp:lastModifiedBy>hibatur rahman</cp:lastModifiedBy>
  <cp:revision>59</cp:revision>
  <dcterms:created xsi:type="dcterms:W3CDTF">2021-03-31T02:03:13Z</dcterms:created>
  <dcterms:modified xsi:type="dcterms:W3CDTF">2021-03-31T12:46:04Z</dcterms:modified>
</cp:coreProperties>
</file>